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media/image13.webp" ContentType="image/webp"/>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5"/>
  </p:notesMasterIdLst>
  <p:handoutMasterIdLst>
    <p:handoutMasterId r:id="rId54"/>
  </p:handoutMasterIdLst>
  <p:sldIdLst>
    <p:sldId id="258" r:id="rId4"/>
    <p:sldId id="570" r:id="rId6"/>
    <p:sldId id="856" r:id="rId7"/>
    <p:sldId id="814" r:id="rId8"/>
    <p:sldId id="928" r:id="rId9"/>
    <p:sldId id="984" r:id="rId10"/>
    <p:sldId id="585" r:id="rId11"/>
    <p:sldId id="981" r:id="rId12"/>
    <p:sldId id="863" r:id="rId13"/>
    <p:sldId id="640" r:id="rId14"/>
    <p:sldId id="687" r:id="rId15"/>
    <p:sldId id="982" r:id="rId16"/>
    <p:sldId id="924" r:id="rId17"/>
    <p:sldId id="599" r:id="rId18"/>
    <p:sldId id="985" r:id="rId19"/>
    <p:sldId id="374" r:id="rId20"/>
    <p:sldId id="304" r:id="rId21"/>
    <p:sldId id="375" r:id="rId22"/>
    <p:sldId id="377" r:id="rId23"/>
    <p:sldId id="376" r:id="rId24"/>
    <p:sldId id="378" r:id="rId25"/>
    <p:sldId id="381" r:id="rId26"/>
    <p:sldId id="600" r:id="rId27"/>
    <p:sldId id="601" r:id="rId28"/>
    <p:sldId id="602" r:id="rId29"/>
    <p:sldId id="603" r:id="rId30"/>
    <p:sldId id="983" r:id="rId31"/>
    <p:sldId id="931" r:id="rId32"/>
    <p:sldId id="932" r:id="rId33"/>
    <p:sldId id="593" r:id="rId34"/>
    <p:sldId id="403" r:id="rId35"/>
    <p:sldId id="405" r:id="rId36"/>
    <p:sldId id="406" r:id="rId37"/>
    <p:sldId id="594" r:id="rId38"/>
    <p:sldId id="595" r:id="rId39"/>
    <p:sldId id="596" r:id="rId40"/>
    <p:sldId id="597" r:id="rId41"/>
    <p:sldId id="980" r:id="rId42"/>
    <p:sldId id="598" r:id="rId43"/>
    <p:sldId id="407" r:id="rId44"/>
    <p:sldId id="408" r:id="rId45"/>
    <p:sldId id="409" r:id="rId46"/>
    <p:sldId id="413" r:id="rId47"/>
    <p:sldId id="415" r:id="rId48"/>
    <p:sldId id="418" r:id="rId49"/>
    <p:sldId id="865" r:id="rId50"/>
    <p:sldId id="866" r:id="rId51"/>
    <p:sldId id="412" r:id="rId52"/>
    <p:sldId id="416" r:id="rId53"/>
  </p:sldIdLst>
  <p:sldSz cx="12192000" cy="6858000"/>
  <p:notesSz cx="7103745" cy="10234295"/>
  <p:custDataLst>
    <p:tags r:id="rId5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2" userDrawn="1">
          <p15:clr>
            <a:srgbClr val="A4A3A4"/>
          </p15:clr>
        </p15:guide>
        <p15:guide id="2" pos="395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 clrIdx="0"/>
  <p:cmAuthor id="2" name="HP" initials="H" lastIdx="0" clrIdx="1"/>
  <p:cmAuthor id="3" name="office user" initials="ou" lastIdx="3"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0065"/>
    <a:srgbClr val="3760A0"/>
    <a:srgbClr val="D9E1F4"/>
    <a:srgbClr val="073A89"/>
    <a:srgbClr val="8DB3E2"/>
    <a:srgbClr val="B2B2B2"/>
    <a:srgbClr val="202020"/>
    <a:srgbClr val="323232"/>
    <a:srgbClr val="CC3300"/>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E25E649-3F16-4E02-A733-19D2CDBF48F0}" styleName="中度样式 3 - 强调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FD0F851-EC5A-4D38-B0AD-8093EC10F338}" styleName="浅色样式 1 - 强调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80" autoAdjust="0"/>
    <p:restoredTop sz="86374"/>
  </p:normalViewPr>
  <p:slideViewPr>
    <p:cSldViewPr snapToGrid="0" showGuides="1">
      <p:cViewPr varScale="1">
        <p:scale>
          <a:sx n="127" d="100"/>
          <a:sy n="127" d="100"/>
        </p:scale>
        <p:origin x="1952" y="184"/>
      </p:cViewPr>
      <p:guideLst>
        <p:guide orient="horz" pos="2082"/>
        <p:guide pos="3956"/>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5.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9" Type="http://schemas.openxmlformats.org/officeDocument/2006/relationships/tags" Target="tags/tag260.xml"/><Relationship Id="rId58" Type="http://schemas.openxmlformats.org/officeDocument/2006/relationships/commentAuthors" Target="commentAuthors.xml"/><Relationship Id="rId57" Type="http://schemas.openxmlformats.org/officeDocument/2006/relationships/tableStyles" Target="tableStyles.xml"/><Relationship Id="rId56" Type="http://schemas.openxmlformats.org/officeDocument/2006/relationships/viewProps" Target="viewProps.xml"/><Relationship Id="rId55" Type="http://schemas.openxmlformats.org/officeDocument/2006/relationships/presProps" Target="presProps.xml"/><Relationship Id="rId54" Type="http://schemas.openxmlformats.org/officeDocument/2006/relationships/handoutMaster" Target="handoutMasters/handoutMaster1.xml"/><Relationship Id="rId53" Type="http://schemas.openxmlformats.org/officeDocument/2006/relationships/slide" Target="slides/slide49.xml"/><Relationship Id="rId52" Type="http://schemas.openxmlformats.org/officeDocument/2006/relationships/slide" Target="slides/slide48.xml"/><Relationship Id="rId51" Type="http://schemas.openxmlformats.org/officeDocument/2006/relationships/slide" Target="slides/slide47.xml"/><Relationship Id="rId50" Type="http://schemas.openxmlformats.org/officeDocument/2006/relationships/slide" Target="slides/slide46.xml"/><Relationship Id="rId5" Type="http://schemas.openxmlformats.org/officeDocument/2006/relationships/notesMaster" Target="notesMasters/notesMaster1.xml"/><Relationship Id="rId49" Type="http://schemas.openxmlformats.org/officeDocument/2006/relationships/slide" Target="slides/slide45.xml"/><Relationship Id="rId48" Type="http://schemas.openxmlformats.org/officeDocument/2006/relationships/slide" Target="slides/slide44.xml"/><Relationship Id="rId47" Type="http://schemas.openxmlformats.org/officeDocument/2006/relationships/slide" Target="slides/slide43.xml"/><Relationship Id="rId46" Type="http://schemas.openxmlformats.org/officeDocument/2006/relationships/slide" Target="slides/slide42.xml"/><Relationship Id="rId45" Type="http://schemas.openxmlformats.org/officeDocument/2006/relationships/slide" Target="slides/slide41.xml"/><Relationship Id="rId44" Type="http://schemas.openxmlformats.org/officeDocument/2006/relationships/slide" Target="slides/slide40.xml"/><Relationship Id="rId43" Type="http://schemas.openxmlformats.org/officeDocument/2006/relationships/slide" Target="slides/slide39.xml"/><Relationship Id="rId42" Type="http://schemas.openxmlformats.org/officeDocument/2006/relationships/slide" Target="slides/slide38.xml"/><Relationship Id="rId41" Type="http://schemas.openxmlformats.org/officeDocument/2006/relationships/slide" Target="slides/slide37.xml"/><Relationship Id="rId40" Type="http://schemas.openxmlformats.org/officeDocument/2006/relationships/slide" Target="slides/slide36.xml"/><Relationship Id="rId4" Type="http://schemas.openxmlformats.org/officeDocument/2006/relationships/slide" Target="slides/slide1.xml"/><Relationship Id="rId39" Type="http://schemas.openxmlformats.org/officeDocument/2006/relationships/slide" Target="slides/slide35.xml"/><Relationship Id="rId38" Type="http://schemas.openxmlformats.org/officeDocument/2006/relationships/slide" Target="slides/slide34.xml"/><Relationship Id="rId37" Type="http://schemas.openxmlformats.org/officeDocument/2006/relationships/slide" Target="slides/slide33.xml"/><Relationship Id="rId36" Type="http://schemas.openxmlformats.org/officeDocument/2006/relationships/slide" Target="slides/slide32.xml"/><Relationship Id="rId35" Type="http://schemas.openxmlformats.org/officeDocument/2006/relationships/slide" Target="slides/slide31.xml"/><Relationship Id="rId34" Type="http://schemas.openxmlformats.org/officeDocument/2006/relationships/slide" Target="slides/slide30.xml"/><Relationship Id="rId33" Type="http://schemas.openxmlformats.org/officeDocument/2006/relationships/slide" Target="slides/slide29.xml"/><Relationship Id="rId32" Type="http://schemas.openxmlformats.org/officeDocument/2006/relationships/slide" Target="slides/slide28.xml"/><Relationship Id="rId31" Type="http://schemas.openxmlformats.org/officeDocument/2006/relationships/slide" Target="slides/slide27.xml"/><Relationship Id="rId30" Type="http://schemas.openxmlformats.org/officeDocument/2006/relationships/slide" Target="slides/slide26.xml"/><Relationship Id="rId3" Type="http://schemas.openxmlformats.org/officeDocument/2006/relationships/slideMaster" Target="slideMasters/slideMaster2.xml"/><Relationship Id="rId29" Type="http://schemas.openxmlformats.org/officeDocument/2006/relationships/slide" Target="slides/slide25.xml"/><Relationship Id="rId28" Type="http://schemas.openxmlformats.org/officeDocument/2006/relationships/slide" Target="slides/slide24.xml"/><Relationship Id="rId27" Type="http://schemas.openxmlformats.org/officeDocument/2006/relationships/slide" Target="slides/slide23.xml"/><Relationship Id="rId26" Type="http://schemas.openxmlformats.org/officeDocument/2006/relationships/slide" Target="slides/slide22.xml"/><Relationship Id="rId25" Type="http://schemas.openxmlformats.org/officeDocument/2006/relationships/slide" Target="slides/slide21.xml"/><Relationship Id="rId24" Type="http://schemas.openxmlformats.org/officeDocument/2006/relationships/slide" Target="slides/slide20.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3F734D4-7744-4A3F-B8B1-68F03F15C299}"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2.jpeg"/><Relationship Id="rId2" Type="http://schemas.openxmlformats.org/officeDocument/2006/relationships/tags" Target="../tags/tag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tags" Target="../tags/tag22.xml"/><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0" Type="http://schemas.openxmlformats.org/officeDocument/2006/relationships/tags" Target="../tags/tag24.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30.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38.xml"/><Relationship Id="rId8" Type="http://schemas.openxmlformats.org/officeDocument/2006/relationships/tags" Target="../tags/tag37.xml"/><Relationship Id="rId7" Type="http://schemas.openxmlformats.org/officeDocument/2006/relationships/tags" Target="../tags/tag36.xml"/><Relationship Id="rId6" Type="http://schemas.openxmlformats.org/officeDocument/2006/relationships/tags" Target="../tags/tag35.xml"/><Relationship Id="rId5" Type="http://schemas.openxmlformats.org/officeDocument/2006/relationships/tags" Target="../tags/tag34.xml"/><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tags" Target="../tags/tag31.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tags" Target="../tags/tag48.xml"/><Relationship Id="rId3" Type="http://schemas.openxmlformats.org/officeDocument/2006/relationships/tags" Target="../tags/tag47.xml"/><Relationship Id="rId2" Type="http://schemas.openxmlformats.org/officeDocument/2006/relationships/tags" Target="../tags/tag46.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60.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tags" Target="../tags/tag67.xml"/><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2" Type="http://schemas.openxmlformats.org/officeDocument/2006/relationships/tags" Target="../tags/tag79.xml"/><Relationship Id="rId11" Type="http://schemas.openxmlformats.org/officeDocument/2006/relationships/tags" Target="../tags/tag78.xml"/><Relationship Id="rId10" Type="http://schemas.openxmlformats.org/officeDocument/2006/relationships/tags" Target="../tags/tag77.xm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9" Type="http://schemas.openxmlformats.org/officeDocument/2006/relationships/tags" Target="../tags/tag87.xml"/><Relationship Id="rId8" Type="http://schemas.openxmlformats.org/officeDocument/2006/relationships/tags" Target="../tags/tag86.xml"/><Relationship Id="rId7" Type="http://schemas.openxmlformats.org/officeDocument/2006/relationships/tags" Target="../tags/tag85.xml"/><Relationship Id="rId6" Type="http://schemas.openxmlformats.org/officeDocument/2006/relationships/tags" Target="../tags/tag84.xml"/><Relationship Id="rId5" Type="http://schemas.openxmlformats.org/officeDocument/2006/relationships/tags" Target="../tags/tag83.xml"/><Relationship Id="rId4" Type="http://schemas.openxmlformats.org/officeDocument/2006/relationships/tags" Target="../tags/tag82.xml"/><Relationship Id="rId3" Type="http://schemas.openxmlformats.org/officeDocument/2006/relationships/tags" Target="../tags/tag81.xml"/><Relationship Id="rId2" Type="http://schemas.openxmlformats.org/officeDocument/2006/relationships/tags" Target="../tags/tag80.xml"/><Relationship Id="rId13" Type="http://schemas.openxmlformats.org/officeDocument/2006/relationships/tags" Target="../tags/tag91.xml"/><Relationship Id="rId12" Type="http://schemas.openxmlformats.org/officeDocument/2006/relationships/tags" Target="../tags/tag90.xml"/><Relationship Id="rId11" Type="http://schemas.openxmlformats.org/officeDocument/2006/relationships/tags" Target="../tags/tag89.xml"/><Relationship Id="rId10" Type="http://schemas.openxmlformats.org/officeDocument/2006/relationships/tags" Target="../tags/tag88.xm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9" Type="http://schemas.openxmlformats.org/officeDocument/2006/relationships/tags" Target="../tags/tag99.xml"/><Relationship Id="rId8" Type="http://schemas.openxmlformats.org/officeDocument/2006/relationships/tags" Target="../tags/tag98.xml"/><Relationship Id="rId7" Type="http://schemas.openxmlformats.org/officeDocument/2006/relationships/tags" Target="../tags/tag97.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4" Type="http://schemas.openxmlformats.org/officeDocument/2006/relationships/tags" Target="../tags/tag104.xml"/><Relationship Id="rId13" Type="http://schemas.openxmlformats.org/officeDocument/2006/relationships/tags" Target="../tags/tag103.xml"/><Relationship Id="rId12" Type="http://schemas.openxmlformats.org/officeDocument/2006/relationships/tags" Target="../tags/tag102.xml"/><Relationship Id="rId11" Type="http://schemas.openxmlformats.org/officeDocument/2006/relationships/tags" Target="../tags/tag101.xml"/><Relationship Id="rId10" Type="http://schemas.openxmlformats.org/officeDocument/2006/relationships/tags" Target="../tags/tag100.xm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9" Type="http://schemas.openxmlformats.org/officeDocument/2006/relationships/tags" Target="../tags/tag112.xml"/><Relationship Id="rId8" Type="http://schemas.openxmlformats.org/officeDocument/2006/relationships/tags" Target="../tags/tag111.xml"/><Relationship Id="rId7" Type="http://schemas.openxmlformats.org/officeDocument/2006/relationships/tags" Target="../tags/tag110.xml"/><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tags" Target="../tags/tag105.xml"/><Relationship Id="rId14" Type="http://schemas.openxmlformats.org/officeDocument/2006/relationships/tags" Target="../tags/tag117.xml"/><Relationship Id="rId13" Type="http://schemas.openxmlformats.org/officeDocument/2006/relationships/tags" Target="../tags/tag116.xml"/><Relationship Id="rId12" Type="http://schemas.openxmlformats.org/officeDocument/2006/relationships/tags" Target="../tags/tag115.xml"/><Relationship Id="rId11" Type="http://schemas.openxmlformats.org/officeDocument/2006/relationships/tags" Target="../tags/tag114.xml"/><Relationship Id="rId10" Type="http://schemas.openxmlformats.org/officeDocument/2006/relationships/tags" Target="../tags/tag113.xm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tags" Target="../tags/tag120.xml"/><Relationship Id="rId3" Type="http://schemas.openxmlformats.org/officeDocument/2006/relationships/tags" Target="../tags/tag119.xml"/><Relationship Id="rId2" Type="http://schemas.openxmlformats.org/officeDocument/2006/relationships/tags" Target="../tags/tag118.xml"/><Relationship Id="rId14" Type="http://schemas.openxmlformats.org/officeDocument/2006/relationships/tags" Target="../tags/tag130.xml"/><Relationship Id="rId13" Type="http://schemas.openxmlformats.org/officeDocument/2006/relationships/tags" Target="../tags/tag129.xml"/><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9" Type="http://schemas.openxmlformats.org/officeDocument/2006/relationships/tags" Target="../tags/tag138.xml"/><Relationship Id="rId8" Type="http://schemas.openxmlformats.org/officeDocument/2006/relationships/tags" Target="../tags/tag137.xml"/><Relationship Id="rId7" Type="http://schemas.openxmlformats.org/officeDocument/2006/relationships/tags" Target="../tags/tag136.xml"/><Relationship Id="rId6" Type="http://schemas.openxmlformats.org/officeDocument/2006/relationships/tags" Target="../tags/tag135.xml"/><Relationship Id="rId5" Type="http://schemas.openxmlformats.org/officeDocument/2006/relationships/tags" Target="../tags/tag134.xml"/><Relationship Id="rId4" Type="http://schemas.openxmlformats.org/officeDocument/2006/relationships/tags" Target="../tags/tag133.xml"/><Relationship Id="rId3" Type="http://schemas.openxmlformats.org/officeDocument/2006/relationships/tags" Target="../tags/tag132.xml"/><Relationship Id="rId2" Type="http://schemas.openxmlformats.org/officeDocument/2006/relationships/tags" Target="../tags/tag131.xml"/><Relationship Id="rId13" Type="http://schemas.openxmlformats.org/officeDocument/2006/relationships/tags" Target="../tags/tag142.xml"/><Relationship Id="rId12" Type="http://schemas.openxmlformats.org/officeDocument/2006/relationships/tags" Target="../tags/tag141.xml"/><Relationship Id="rId11" Type="http://schemas.openxmlformats.org/officeDocument/2006/relationships/tags" Target="../tags/tag140.xml"/><Relationship Id="rId10" Type="http://schemas.openxmlformats.org/officeDocument/2006/relationships/tags" Target="../tags/tag139.xm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9" Type="http://schemas.openxmlformats.org/officeDocument/2006/relationships/tags" Target="../tags/tag150.xml"/><Relationship Id="rId8" Type="http://schemas.openxmlformats.org/officeDocument/2006/relationships/tags" Target="../tags/tag149.xml"/><Relationship Id="rId7" Type="http://schemas.openxmlformats.org/officeDocument/2006/relationships/tags" Target="../tags/tag148.xml"/><Relationship Id="rId6" Type="http://schemas.openxmlformats.org/officeDocument/2006/relationships/tags" Target="../tags/tag147.xml"/><Relationship Id="rId5" Type="http://schemas.openxmlformats.org/officeDocument/2006/relationships/tags" Target="../tags/tag146.xml"/><Relationship Id="rId4" Type="http://schemas.openxmlformats.org/officeDocument/2006/relationships/tags" Target="../tags/tag145.xml"/><Relationship Id="rId3" Type="http://schemas.openxmlformats.org/officeDocument/2006/relationships/tags" Target="../tags/tag144.xml"/><Relationship Id="rId2" Type="http://schemas.openxmlformats.org/officeDocument/2006/relationships/tags" Target="../tags/tag143.xml"/><Relationship Id="rId11" Type="http://schemas.openxmlformats.org/officeDocument/2006/relationships/tags" Target="../tags/tag152.xml"/><Relationship Id="rId10" Type="http://schemas.openxmlformats.org/officeDocument/2006/relationships/tags" Target="../tags/tag151.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rotWithShape="1">
          <a:gsLst>
            <a:gs pos="0">
              <a:schemeClr val="bg1"/>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65000"/>
                    <a:lumOff val="3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内容页">
    <p:bg>
      <p:bgPr>
        <a:gradFill>
          <a:gsLst>
            <a:gs pos="0">
              <a:schemeClr val="accent1"/>
            </a:gs>
            <a:gs pos="95000">
              <a:schemeClr val="accent1">
                <a:lumMod val="50000"/>
              </a:schemeClr>
            </a:gs>
          </a:gsLst>
          <a:lin ang="5400000" scaled="1"/>
        </a:gradFill>
        <a:effectLst/>
      </p:bgPr>
    </p:bg>
    <p:spTree>
      <p:nvGrpSpPr>
        <p:cNvPr id="1" name=""/>
        <p:cNvGrpSpPr/>
        <p:nvPr/>
      </p:nvGrpSpPr>
      <p:grpSpPr>
        <a:xfrm>
          <a:off x="0" y="0"/>
          <a:ext cx="0" cy="0"/>
          <a:chOff x="0" y="0"/>
          <a:chExt cx="0" cy="0"/>
        </a:xfrm>
      </p:grpSpPr>
      <p:sp>
        <p:nvSpPr>
          <p:cNvPr id="7" name="任意多边形: 形状 6"/>
          <p:cNvSpPr/>
          <p:nvPr userDrawn="1"/>
        </p:nvSpPr>
        <p:spPr>
          <a:xfrm>
            <a:off x="14344" y="0"/>
            <a:ext cx="12163312" cy="6858000"/>
          </a:xfrm>
          <a:custGeom>
            <a:avLst/>
            <a:gdLst>
              <a:gd name="connsiteX0" fmla="*/ 11685195 w 12163312"/>
              <a:gd name="connsiteY0" fmla="*/ 6460265 h 6858000"/>
              <a:gd name="connsiteX1" fmla="*/ 11527416 w 12163312"/>
              <a:gd name="connsiteY1" fmla="*/ 6551108 h 6858000"/>
              <a:gd name="connsiteX2" fmla="*/ 11527416 w 12163312"/>
              <a:gd name="connsiteY2" fmla="*/ 6735183 h 6858000"/>
              <a:gd name="connsiteX3" fmla="*/ 11685195 w 12163312"/>
              <a:gd name="connsiteY3" fmla="*/ 6826026 h 6858000"/>
              <a:gd name="connsiteX4" fmla="*/ 11842974 w 12163312"/>
              <a:gd name="connsiteY4" fmla="*/ 6735183 h 6858000"/>
              <a:gd name="connsiteX5" fmla="*/ 11842974 w 12163312"/>
              <a:gd name="connsiteY5" fmla="*/ 6551108 h 6858000"/>
              <a:gd name="connsiteX6" fmla="*/ 11364856 w 12163312"/>
              <a:gd name="connsiteY6" fmla="*/ 6460265 h 6858000"/>
              <a:gd name="connsiteX7" fmla="*/ 11207077 w 12163312"/>
              <a:gd name="connsiteY7" fmla="*/ 6551108 h 6858000"/>
              <a:gd name="connsiteX8" fmla="*/ 11207077 w 12163312"/>
              <a:gd name="connsiteY8" fmla="*/ 6735183 h 6858000"/>
              <a:gd name="connsiteX9" fmla="*/ 11364856 w 12163312"/>
              <a:gd name="connsiteY9" fmla="*/ 6826026 h 6858000"/>
              <a:gd name="connsiteX10" fmla="*/ 11522635 w 12163312"/>
              <a:gd name="connsiteY10" fmla="*/ 6735183 h 6858000"/>
              <a:gd name="connsiteX11" fmla="*/ 11522635 w 12163312"/>
              <a:gd name="connsiteY11" fmla="*/ 6551108 h 6858000"/>
              <a:gd name="connsiteX12" fmla="*/ 11042127 w 12163312"/>
              <a:gd name="connsiteY12" fmla="*/ 6460265 h 6858000"/>
              <a:gd name="connsiteX13" fmla="*/ 10884348 w 12163312"/>
              <a:gd name="connsiteY13" fmla="*/ 6551108 h 6858000"/>
              <a:gd name="connsiteX14" fmla="*/ 10884348 w 12163312"/>
              <a:gd name="connsiteY14" fmla="*/ 6735183 h 6858000"/>
              <a:gd name="connsiteX15" fmla="*/ 11042127 w 12163312"/>
              <a:gd name="connsiteY15" fmla="*/ 6826026 h 6858000"/>
              <a:gd name="connsiteX16" fmla="*/ 11199906 w 12163312"/>
              <a:gd name="connsiteY16" fmla="*/ 6735183 h 6858000"/>
              <a:gd name="connsiteX17" fmla="*/ 11199906 w 12163312"/>
              <a:gd name="connsiteY17" fmla="*/ 6551108 h 6858000"/>
              <a:gd name="connsiteX18" fmla="*/ 10721788 w 12163312"/>
              <a:gd name="connsiteY18" fmla="*/ 6460265 h 6858000"/>
              <a:gd name="connsiteX19" fmla="*/ 10564009 w 12163312"/>
              <a:gd name="connsiteY19" fmla="*/ 6551108 h 6858000"/>
              <a:gd name="connsiteX20" fmla="*/ 10564009 w 12163312"/>
              <a:gd name="connsiteY20" fmla="*/ 6735183 h 6858000"/>
              <a:gd name="connsiteX21" fmla="*/ 10721788 w 12163312"/>
              <a:gd name="connsiteY21" fmla="*/ 6826026 h 6858000"/>
              <a:gd name="connsiteX22" fmla="*/ 10879567 w 12163312"/>
              <a:gd name="connsiteY22" fmla="*/ 6735183 h 6858000"/>
              <a:gd name="connsiteX23" fmla="*/ 10879567 w 12163312"/>
              <a:gd name="connsiteY23" fmla="*/ 6551108 h 6858000"/>
              <a:gd name="connsiteX24" fmla="*/ 10401449 w 12163312"/>
              <a:gd name="connsiteY24" fmla="*/ 6460265 h 6858000"/>
              <a:gd name="connsiteX25" fmla="*/ 10243670 w 12163312"/>
              <a:gd name="connsiteY25" fmla="*/ 6551108 h 6858000"/>
              <a:gd name="connsiteX26" fmla="*/ 10243670 w 12163312"/>
              <a:gd name="connsiteY26" fmla="*/ 6735183 h 6858000"/>
              <a:gd name="connsiteX27" fmla="*/ 10401449 w 12163312"/>
              <a:gd name="connsiteY27" fmla="*/ 6826026 h 6858000"/>
              <a:gd name="connsiteX28" fmla="*/ 10559227 w 12163312"/>
              <a:gd name="connsiteY28" fmla="*/ 6735183 h 6858000"/>
              <a:gd name="connsiteX29" fmla="*/ 10559227 w 12163312"/>
              <a:gd name="connsiteY29" fmla="*/ 6551108 h 6858000"/>
              <a:gd name="connsiteX30" fmla="*/ 10081110 w 12163312"/>
              <a:gd name="connsiteY30" fmla="*/ 6460265 h 6858000"/>
              <a:gd name="connsiteX31" fmla="*/ 9923332 w 12163312"/>
              <a:gd name="connsiteY31" fmla="*/ 6551108 h 6858000"/>
              <a:gd name="connsiteX32" fmla="*/ 9923332 w 12163312"/>
              <a:gd name="connsiteY32" fmla="*/ 6735183 h 6858000"/>
              <a:gd name="connsiteX33" fmla="*/ 10081110 w 12163312"/>
              <a:gd name="connsiteY33" fmla="*/ 6826026 h 6858000"/>
              <a:gd name="connsiteX34" fmla="*/ 10238889 w 12163312"/>
              <a:gd name="connsiteY34" fmla="*/ 6735183 h 6858000"/>
              <a:gd name="connsiteX35" fmla="*/ 10238889 w 12163312"/>
              <a:gd name="connsiteY35" fmla="*/ 6551108 h 6858000"/>
              <a:gd name="connsiteX36" fmla="*/ 9760771 w 12163312"/>
              <a:gd name="connsiteY36" fmla="*/ 6460265 h 6858000"/>
              <a:gd name="connsiteX37" fmla="*/ 9602992 w 12163312"/>
              <a:gd name="connsiteY37" fmla="*/ 6551108 h 6858000"/>
              <a:gd name="connsiteX38" fmla="*/ 9602992 w 12163312"/>
              <a:gd name="connsiteY38" fmla="*/ 6735183 h 6858000"/>
              <a:gd name="connsiteX39" fmla="*/ 9760771 w 12163312"/>
              <a:gd name="connsiteY39" fmla="*/ 6826026 h 6858000"/>
              <a:gd name="connsiteX40" fmla="*/ 9918550 w 12163312"/>
              <a:gd name="connsiteY40" fmla="*/ 6735183 h 6858000"/>
              <a:gd name="connsiteX41" fmla="*/ 9918550 w 12163312"/>
              <a:gd name="connsiteY41" fmla="*/ 6551108 h 6858000"/>
              <a:gd name="connsiteX42" fmla="*/ 9440432 w 12163312"/>
              <a:gd name="connsiteY42" fmla="*/ 6460265 h 6858000"/>
              <a:gd name="connsiteX43" fmla="*/ 9282654 w 12163312"/>
              <a:gd name="connsiteY43" fmla="*/ 6551108 h 6858000"/>
              <a:gd name="connsiteX44" fmla="*/ 9282654 w 12163312"/>
              <a:gd name="connsiteY44" fmla="*/ 6735183 h 6858000"/>
              <a:gd name="connsiteX45" fmla="*/ 9440432 w 12163312"/>
              <a:gd name="connsiteY45" fmla="*/ 6826026 h 6858000"/>
              <a:gd name="connsiteX46" fmla="*/ 9598211 w 12163312"/>
              <a:gd name="connsiteY46" fmla="*/ 6735183 h 6858000"/>
              <a:gd name="connsiteX47" fmla="*/ 9598211 w 12163312"/>
              <a:gd name="connsiteY47" fmla="*/ 6551108 h 6858000"/>
              <a:gd name="connsiteX48" fmla="*/ 9120094 w 12163312"/>
              <a:gd name="connsiteY48" fmla="*/ 6460265 h 6858000"/>
              <a:gd name="connsiteX49" fmla="*/ 8962315 w 12163312"/>
              <a:gd name="connsiteY49" fmla="*/ 6551108 h 6858000"/>
              <a:gd name="connsiteX50" fmla="*/ 8962315 w 12163312"/>
              <a:gd name="connsiteY50" fmla="*/ 6735183 h 6858000"/>
              <a:gd name="connsiteX51" fmla="*/ 9120094 w 12163312"/>
              <a:gd name="connsiteY51" fmla="*/ 6826026 h 6858000"/>
              <a:gd name="connsiteX52" fmla="*/ 9277873 w 12163312"/>
              <a:gd name="connsiteY52" fmla="*/ 6735183 h 6858000"/>
              <a:gd name="connsiteX53" fmla="*/ 9277873 w 12163312"/>
              <a:gd name="connsiteY53" fmla="*/ 6551108 h 6858000"/>
              <a:gd name="connsiteX54" fmla="*/ 8799755 w 12163312"/>
              <a:gd name="connsiteY54" fmla="*/ 6460265 h 6858000"/>
              <a:gd name="connsiteX55" fmla="*/ 8641976 w 12163312"/>
              <a:gd name="connsiteY55" fmla="*/ 6551108 h 6858000"/>
              <a:gd name="connsiteX56" fmla="*/ 8641976 w 12163312"/>
              <a:gd name="connsiteY56" fmla="*/ 6735183 h 6858000"/>
              <a:gd name="connsiteX57" fmla="*/ 8799755 w 12163312"/>
              <a:gd name="connsiteY57" fmla="*/ 6826026 h 6858000"/>
              <a:gd name="connsiteX58" fmla="*/ 8957533 w 12163312"/>
              <a:gd name="connsiteY58" fmla="*/ 6735183 h 6858000"/>
              <a:gd name="connsiteX59" fmla="*/ 8957533 w 12163312"/>
              <a:gd name="connsiteY59" fmla="*/ 6551108 h 6858000"/>
              <a:gd name="connsiteX60" fmla="*/ 8479416 w 12163312"/>
              <a:gd name="connsiteY60" fmla="*/ 6460265 h 6858000"/>
              <a:gd name="connsiteX61" fmla="*/ 8321638 w 12163312"/>
              <a:gd name="connsiteY61" fmla="*/ 6551108 h 6858000"/>
              <a:gd name="connsiteX62" fmla="*/ 8321638 w 12163312"/>
              <a:gd name="connsiteY62" fmla="*/ 6735183 h 6858000"/>
              <a:gd name="connsiteX63" fmla="*/ 8479416 w 12163312"/>
              <a:gd name="connsiteY63" fmla="*/ 6826026 h 6858000"/>
              <a:gd name="connsiteX64" fmla="*/ 8637195 w 12163312"/>
              <a:gd name="connsiteY64" fmla="*/ 6735183 h 6858000"/>
              <a:gd name="connsiteX65" fmla="*/ 8637195 w 12163312"/>
              <a:gd name="connsiteY65" fmla="*/ 6551108 h 6858000"/>
              <a:gd name="connsiteX66" fmla="*/ 8159077 w 12163312"/>
              <a:gd name="connsiteY66" fmla="*/ 6460265 h 6858000"/>
              <a:gd name="connsiteX67" fmla="*/ 8001298 w 12163312"/>
              <a:gd name="connsiteY67" fmla="*/ 6551108 h 6858000"/>
              <a:gd name="connsiteX68" fmla="*/ 8001298 w 12163312"/>
              <a:gd name="connsiteY68" fmla="*/ 6735183 h 6858000"/>
              <a:gd name="connsiteX69" fmla="*/ 8159077 w 12163312"/>
              <a:gd name="connsiteY69" fmla="*/ 6826026 h 6858000"/>
              <a:gd name="connsiteX70" fmla="*/ 8316856 w 12163312"/>
              <a:gd name="connsiteY70" fmla="*/ 6735183 h 6858000"/>
              <a:gd name="connsiteX71" fmla="*/ 8316856 w 12163312"/>
              <a:gd name="connsiteY71" fmla="*/ 6551108 h 6858000"/>
              <a:gd name="connsiteX72" fmla="*/ 7838739 w 12163312"/>
              <a:gd name="connsiteY72" fmla="*/ 6460265 h 6858000"/>
              <a:gd name="connsiteX73" fmla="*/ 7680960 w 12163312"/>
              <a:gd name="connsiteY73" fmla="*/ 6551108 h 6858000"/>
              <a:gd name="connsiteX74" fmla="*/ 7680960 w 12163312"/>
              <a:gd name="connsiteY74" fmla="*/ 6735183 h 6858000"/>
              <a:gd name="connsiteX75" fmla="*/ 7838739 w 12163312"/>
              <a:gd name="connsiteY75" fmla="*/ 6826026 h 6858000"/>
              <a:gd name="connsiteX76" fmla="*/ 7996518 w 12163312"/>
              <a:gd name="connsiteY76" fmla="*/ 6735183 h 6858000"/>
              <a:gd name="connsiteX77" fmla="*/ 7996518 w 12163312"/>
              <a:gd name="connsiteY77" fmla="*/ 6551108 h 6858000"/>
              <a:gd name="connsiteX78" fmla="*/ 7518400 w 12163312"/>
              <a:gd name="connsiteY78" fmla="*/ 6460265 h 6858000"/>
              <a:gd name="connsiteX79" fmla="*/ 7360621 w 12163312"/>
              <a:gd name="connsiteY79" fmla="*/ 6551108 h 6858000"/>
              <a:gd name="connsiteX80" fmla="*/ 7360621 w 12163312"/>
              <a:gd name="connsiteY80" fmla="*/ 6735183 h 6858000"/>
              <a:gd name="connsiteX81" fmla="*/ 7518400 w 12163312"/>
              <a:gd name="connsiteY81" fmla="*/ 6826026 h 6858000"/>
              <a:gd name="connsiteX82" fmla="*/ 7676179 w 12163312"/>
              <a:gd name="connsiteY82" fmla="*/ 6735183 h 6858000"/>
              <a:gd name="connsiteX83" fmla="*/ 7676179 w 12163312"/>
              <a:gd name="connsiteY83" fmla="*/ 6551108 h 6858000"/>
              <a:gd name="connsiteX84" fmla="*/ 7198061 w 12163312"/>
              <a:gd name="connsiteY84" fmla="*/ 6460265 h 6858000"/>
              <a:gd name="connsiteX85" fmla="*/ 7040282 w 12163312"/>
              <a:gd name="connsiteY85" fmla="*/ 6551108 h 6858000"/>
              <a:gd name="connsiteX86" fmla="*/ 7040282 w 12163312"/>
              <a:gd name="connsiteY86" fmla="*/ 6735183 h 6858000"/>
              <a:gd name="connsiteX87" fmla="*/ 7198061 w 12163312"/>
              <a:gd name="connsiteY87" fmla="*/ 6826026 h 6858000"/>
              <a:gd name="connsiteX88" fmla="*/ 7355839 w 12163312"/>
              <a:gd name="connsiteY88" fmla="*/ 6735183 h 6858000"/>
              <a:gd name="connsiteX89" fmla="*/ 7355839 w 12163312"/>
              <a:gd name="connsiteY89" fmla="*/ 6551108 h 6858000"/>
              <a:gd name="connsiteX90" fmla="*/ 6877722 w 12163312"/>
              <a:gd name="connsiteY90" fmla="*/ 6460265 h 6858000"/>
              <a:gd name="connsiteX91" fmla="*/ 6719944 w 12163312"/>
              <a:gd name="connsiteY91" fmla="*/ 6551108 h 6858000"/>
              <a:gd name="connsiteX92" fmla="*/ 6719944 w 12163312"/>
              <a:gd name="connsiteY92" fmla="*/ 6735183 h 6858000"/>
              <a:gd name="connsiteX93" fmla="*/ 6877722 w 12163312"/>
              <a:gd name="connsiteY93" fmla="*/ 6826026 h 6858000"/>
              <a:gd name="connsiteX94" fmla="*/ 7035501 w 12163312"/>
              <a:gd name="connsiteY94" fmla="*/ 6735183 h 6858000"/>
              <a:gd name="connsiteX95" fmla="*/ 7035501 w 12163312"/>
              <a:gd name="connsiteY95" fmla="*/ 6551108 h 6858000"/>
              <a:gd name="connsiteX96" fmla="*/ 6557383 w 12163312"/>
              <a:gd name="connsiteY96" fmla="*/ 6460265 h 6858000"/>
              <a:gd name="connsiteX97" fmla="*/ 6399604 w 12163312"/>
              <a:gd name="connsiteY97" fmla="*/ 6551108 h 6858000"/>
              <a:gd name="connsiteX98" fmla="*/ 6399604 w 12163312"/>
              <a:gd name="connsiteY98" fmla="*/ 6735183 h 6858000"/>
              <a:gd name="connsiteX99" fmla="*/ 6557383 w 12163312"/>
              <a:gd name="connsiteY99" fmla="*/ 6826026 h 6858000"/>
              <a:gd name="connsiteX100" fmla="*/ 6715162 w 12163312"/>
              <a:gd name="connsiteY100" fmla="*/ 6735183 h 6858000"/>
              <a:gd name="connsiteX101" fmla="*/ 6715162 w 12163312"/>
              <a:gd name="connsiteY101" fmla="*/ 6551108 h 6858000"/>
              <a:gd name="connsiteX102" fmla="*/ 6237044 w 12163312"/>
              <a:gd name="connsiteY102" fmla="*/ 6460265 h 6858000"/>
              <a:gd name="connsiteX103" fmla="*/ 6079266 w 12163312"/>
              <a:gd name="connsiteY103" fmla="*/ 6551108 h 6858000"/>
              <a:gd name="connsiteX104" fmla="*/ 6079266 w 12163312"/>
              <a:gd name="connsiteY104" fmla="*/ 6735183 h 6858000"/>
              <a:gd name="connsiteX105" fmla="*/ 6237044 w 12163312"/>
              <a:gd name="connsiteY105" fmla="*/ 6826026 h 6858000"/>
              <a:gd name="connsiteX106" fmla="*/ 6394823 w 12163312"/>
              <a:gd name="connsiteY106" fmla="*/ 6735183 h 6858000"/>
              <a:gd name="connsiteX107" fmla="*/ 6394823 w 12163312"/>
              <a:gd name="connsiteY107" fmla="*/ 6551108 h 6858000"/>
              <a:gd name="connsiteX108" fmla="*/ 5916706 w 12163312"/>
              <a:gd name="connsiteY108" fmla="*/ 6460265 h 6858000"/>
              <a:gd name="connsiteX109" fmla="*/ 5758927 w 12163312"/>
              <a:gd name="connsiteY109" fmla="*/ 6551108 h 6858000"/>
              <a:gd name="connsiteX110" fmla="*/ 5758927 w 12163312"/>
              <a:gd name="connsiteY110" fmla="*/ 6735183 h 6858000"/>
              <a:gd name="connsiteX111" fmla="*/ 5916706 w 12163312"/>
              <a:gd name="connsiteY111" fmla="*/ 6826026 h 6858000"/>
              <a:gd name="connsiteX112" fmla="*/ 6074484 w 12163312"/>
              <a:gd name="connsiteY112" fmla="*/ 6735183 h 6858000"/>
              <a:gd name="connsiteX113" fmla="*/ 6074484 w 12163312"/>
              <a:gd name="connsiteY113" fmla="*/ 6551108 h 6858000"/>
              <a:gd name="connsiteX114" fmla="*/ 5596368 w 12163312"/>
              <a:gd name="connsiteY114" fmla="*/ 6460265 h 6858000"/>
              <a:gd name="connsiteX115" fmla="*/ 5438588 w 12163312"/>
              <a:gd name="connsiteY115" fmla="*/ 6551108 h 6858000"/>
              <a:gd name="connsiteX116" fmla="*/ 5438588 w 12163312"/>
              <a:gd name="connsiteY116" fmla="*/ 6735183 h 6858000"/>
              <a:gd name="connsiteX117" fmla="*/ 5596368 w 12163312"/>
              <a:gd name="connsiteY117" fmla="*/ 6826026 h 6858000"/>
              <a:gd name="connsiteX118" fmla="*/ 5754146 w 12163312"/>
              <a:gd name="connsiteY118" fmla="*/ 6735183 h 6858000"/>
              <a:gd name="connsiteX119" fmla="*/ 5754146 w 12163312"/>
              <a:gd name="connsiteY119" fmla="*/ 6551108 h 6858000"/>
              <a:gd name="connsiteX120" fmla="*/ 5276028 w 12163312"/>
              <a:gd name="connsiteY120" fmla="*/ 6460265 h 6858000"/>
              <a:gd name="connsiteX121" fmla="*/ 5118250 w 12163312"/>
              <a:gd name="connsiteY121" fmla="*/ 6551108 h 6858000"/>
              <a:gd name="connsiteX122" fmla="*/ 5118250 w 12163312"/>
              <a:gd name="connsiteY122" fmla="*/ 6735183 h 6858000"/>
              <a:gd name="connsiteX123" fmla="*/ 5276028 w 12163312"/>
              <a:gd name="connsiteY123" fmla="*/ 6826026 h 6858000"/>
              <a:gd name="connsiteX124" fmla="*/ 5433807 w 12163312"/>
              <a:gd name="connsiteY124" fmla="*/ 6735183 h 6858000"/>
              <a:gd name="connsiteX125" fmla="*/ 5433807 w 12163312"/>
              <a:gd name="connsiteY125" fmla="*/ 6551108 h 6858000"/>
              <a:gd name="connsiteX126" fmla="*/ 4955689 w 12163312"/>
              <a:gd name="connsiteY126" fmla="*/ 6460265 h 6858000"/>
              <a:gd name="connsiteX127" fmla="*/ 4797910 w 12163312"/>
              <a:gd name="connsiteY127" fmla="*/ 6551108 h 6858000"/>
              <a:gd name="connsiteX128" fmla="*/ 4797910 w 12163312"/>
              <a:gd name="connsiteY128" fmla="*/ 6735183 h 6858000"/>
              <a:gd name="connsiteX129" fmla="*/ 4955689 w 12163312"/>
              <a:gd name="connsiteY129" fmla="*/ 6826026 h 6858000"/>
              <a:gd name="connsiteX130" fmla="*/ 5113468 w 12163312"/>
              <a:gd name="connsiteY130" fmla="*/ 6735183 h 6858000"/>
              <a:gd name="connsiteX131" fmla="*/ 5113468 w 12163312"/>
              <a:gd name="connsiteY131" fmla="*/ 6551108 h 6858000"/>
              <a:gd name="connsiteX132" fmla="*/ 4635350 w 12163312"/>
              <a:gd name="connsiteY132" fmla="*/ 6460265 h 6858000"/>
              <a:gd name="connsiteX133" fmla="*/ 4477571 w 12163312"/>
              <a:gd name="connsiteY133" fmla="*/ 6551108 h 6858000"/>
              <a:gd name="connsiteX134" fmla="*/ 4477571 w 12163312"/>
              <a:gd name="connsiteY134" fmla="*/ 6735183 h 6858000"/>
              <a:gd name="connsiteX135" fmla="*/ 4635350 w 12163312"/>
              <a:gd name="connsiteY135" fmla="*/ 6826026 h 6858000"/>
              <a:gd name="connsiteX136" fmla="*/ 4793129 w 12163312"/>
              <a:gd name="connsiteY136" fmla="*/ 6735183 h 6858000"/>
              <a:gd name="connsiteX137" fmla="*/ 4793129 w 12163312"/>
              <a:gd name="connsiteY137" fmla="*/ 6551108 h 6858000"/>
              <a:gd name="connsiteX138" fmla="*/ 4315012 w 12163312"/>
              <a:gd name="connsiteY138" fmla="*/ 6460265 h 6858000"/>
              <a:gd name="connsiteX139" fmla="*/ 4157233 w 12163312"/>
              <a:gd name="connsiteY139" fmla="*/ 6551108 h 6858000"/>
              <a:gd name="connsiteX140" fmla="*/ 4157233 w 12163312"/>
              <a:gd name="connsiteY140" fmla="*/ 6735183 h 6858000"/>
              <a:gd name="connsiteX141" fmla="*/ 4315012 w 12163312"/>
              <a:gd name="connsiteY141" fmla="*/ 6826026 h 6858000"/>
              <a:gd name="connsiteX142" fmla="*/ 4472790 w 12163312"/>
              <a:gd name="connsiteY142" fmla="*/ 6735183 h 6858000"/>
              <a:gd name="connsiteX143" fmla="*/ 4472790 w 12163312"/>
              <a:gd name="connsiteY143" fmla="*/ 6551108 h 6858000"/>
              <a:gd name="connsiteX144" fmla="*/ 3994673 w 12163312"/>
              <a:gd name="connsiteY144" fmla="*/ 6460265 h 6858000"/>
              <a:gd name="connsiteX145" fmla="*/ 3836894 w 12163312"/>
              <a:gd name="connsiteY145" fmla="*/ 6551108 h 6858000"/>
              <a:gd name="connsiteX146" fmla="*/ 3836894 w 12163312"/>
              <a:gd name="connsiteY146" fmla="*/ 6735183 h 6858000"/>
              <a:gd name="connsiteX147" fmla="*/ 3994673 w 12163312"/>
              <a:gd name="connsiteY147" fmla="*/ 6826026 h 6858000"/>
              <a:gd name="connsiteX148" fmla="*/ 4152451 w 12163312"/>
              <a:gd name="connsiteY148" fmla="*/ 6735183 h 6858000"/>
              <a:gd name="connsiteX149" fmla="*/ 4152451 w 12163312"/>
              <a:gd name="connsiteY149" fmla="*/ 6551108 h 6858000"/>
              <a:gd name="connsiteX150" fmla="*/ 3671943 w 12163312"/>
              <a:gd name="connsiteY150" fmla="*/ 6460265 h 6858000"/>
              <a:gd name="connsiteX151" fmla="*/ 3514165 w 12163312"/>
              <a:gd name="connsiteY151" fmla="*/ 6551108 h 6858000"/>
              <a:gd name="connsiteX152" fmla="*/ 3514165 w 12163312"/>
              <a:gd name="connsiteY152" fmla="*/ 6735183 h 6858000"/>
              <a:gd name="connsiteX153" fmla="*/ 3671943 w 12163312"/>
              <a:gd name="connsiteY153" fmla="*/ 6826026 h 6858000"/>
              <a:gd name="connsiteX154" fmla="*/ 3829722 w 12163312"/>
              <a:gd name="connsiteY154" fmla="*/ 6735183 h 6858000"/>
              <a:gd name="connsiteX155" fmla="*/ 3829722 w 12163312"/>
              <a:gd name="connsiteY155" fmla="*/ 6551108 h 6858000"/>
              <a:gd name="connsiteX156" fmla="*/ 3351604 w 12163312"/>
              <a:gd name="connsiteY156" fmla="*/ 6460265 h 6858000"/>
              <a:gd name="connsiteX157" fmla="*/ 3193825 w 12163312"/>
              <a:gd name="connsiteY157" fmla="*/ 6551108 h 6858000"/>
              <a:gd name="connsiteX158" fmla="*/ 3193825 w 12163312"/>
              <a:gd name="connsiteY158" fmla="*/ 6735183 h 6858000"/>
              <a:gd name="connsiteX159" fmla="*/ 3351604 w 12163312"/>
              <a:gd name="connsiteY159" fmla="*/ 6826026 h 6858000"/>
              <a:gd name="connsiteX160" fmla="*/ 3509383 w 12163312"/>
              <a:gd name="connsiteY160" fmla="*/ 6735183 h 6858000"/>
              <a:gd name="connsiteX161" fmla="*/ 3509383 w 12163312"/>
              <a:gd name="connsiteY161" fmla="*/ 6551108 h 6858000"/>
              <a:gd name="connsiteX162" fmla="*/ 3031266 w 12163312"/>
              <a:gd name="connsiteY162" fmla="*/ 6460265 h 6858000"/>
              <a:gd name="connsiteX163" fmla="*/ 2873487 w 12163312"/>
              <a:gd name="connsiteY163" fmla="*/ 6551108 h 6858000"/>
              <a:gd name="connsiteX164" fmla="*/ 2873487 w 12163312"/>
              <a:gd name="connsiteY164" fmla="*/ 6735183 h 6858000"/>
              <a:gd name="connsiteX165" fmla="*/ 3031266 w 12163312"/>
              <a:gd name="connsiteY165" fmla="*/ 6826026 h 6858000"/>
              <a:gd name="connsiteX166" fmla="*/ 3189044 w 12163312"/>
              <a:gd name="connsiteY166" fmla="*/ 6735183 h 6858000"/>
              <a:gd name="connsiteX167" fmla="*/ 3189044 w 12163312"/>
              <a:gd name="connsiteY167" fmla="*/ 6551108 h 6858000"/>
              <a:gd name="connsiteX168" fmla="*/ 2710927 w 12163312"/>
              <a:gd name="connsiteY168" fmla="*/ 6460265 h 6858000"/>
              <a:gd name="connsiteX169" fmla="*/ 2553148 w 12163312"/>
              <a:gd name="connsiteY169" fmla="*/ 6551108 h 6858000"/>
              <a:gd name="connsiteX170" fmla="*/ 2553148 w 12163312"/>
              <a:gd name="connsiteY170" fmla="*/ 6735183 h 6858000"/>
              <a:gd name="connsiteX171" fmla="*/ 2710927 w 12163312"/>
              <a:gd name="connsiteY171" fmla="*/ 6826026 h 6858000"/>
              <a:gd name="connsiteX172" fmla="*/ 2868706 w 12163312"/>
              <a:gd name="connsiteY172" fmla="*/ 6735183 h 6858000"/>
              <a:gd name="connsiteX173" fmla="*/ 2868706 w 12163312"/>
              <a:gd name="connsiteY173" fmla="*/ 6551108 h 6858000"/>
              <a:gd name="connsiteX174" fmla="*/ 2390588 w 12163312"/>
              <a:gd name="connsiteY174" fmla="*/ 6460265 h 6858000"/>
              <a:gd name="connsiteX175" fmla="*/ 2232809 w 12163312"/>
              <a:gd name="connsiteY175" fmla="*/ 6551108 h 6858000"/>
              <a:gd name="connsiteX176" fmla="*/ 2232809 w 12163312"/>
              <a:gd name="connsiteY176" fmla="*/ 6735183 h 6858000"/>
              <a:gd name="connsiteX177" fmla="*/ 2390588 w 12163312"/>
              <a:gd name="connsiteY177" fmla="*/ 6826026 h 6858000"/>
              <a:gd name="connsiteX178" fmla="*/ 2548367 w 12163312"/>
              <a:gd name="connsiteY178" fmla="*/ 6735183 h 6858000"/>
              <a:gd name="connsiteX179" fmla="*/ 2548367 w 12163312"/>
              <a:gd name="connsiteY179" fmla="*/ 6551108 h 6858000"/>
              <a:gd name="connsiteX180" fmla="*/ 2070249 w 12163312"/>
              <a:gd name="connsiteY180" fmla="*/ 6460265 h 6858000"/>
              <a:gd name="connsiteX181" fmla="*/ 1912470 w 12163312"/>
              <a:gd name="connsiteY181" fmla="*/ 6551108 h 6858000"/>
              <a:gd name="connsiteX182" fmla="*/ 1912470 w 12163312"/>
              <a:gd name="connsiteY182" fmla="*/ 6735183 h 6858000"/>
              <a:gd name="connsiteX183" fmla="*/ 2070249 w 12163312"/>
              <a:gd name="connsiteY183" fmla="*/ 6826026 h 6858000"/>
              <a:gd name="connsiteX184" fmla="*/ 2228028 w 12163312"/>
              <a:gd name="connsiteY184" fmla="*/ 6735183 h 6858000"/>
              <a:gd name="connsiteX185" fmla="*/ 2228028 w 12163312"/>
              <a:gd name="connsiteY185" fmla="*/ 6551108 h 6858000"/>
              <a:gd name="connsiteX186" fmla="*/ 1749910 w 12163312"/>
              <a:gd name="connsiteY186" fmla="*/ 6460265 h 6858000"/>
              <a:gd name="connsiteX187" fmla="*/ 1592131 w 12163312"/>
              <a:gd name="connsiteY187" fmla="*/ 6551108 h 6858000"/>
              <a:gd name="connsiteX188" fmla="*/ 1592131 w 12163312"/>
              <a:gd name="connsiteY188" fmla="*/ 6735183 h 6858000"/>
              <a:gd name="connsiteX189" fmla="*/ 1749910 w 12163312"/>
              <a:gd name="connsiteY189" fmla="*/ 6826026 h 6858000"/>
              <a:gd name="connsiteX190" fmla="*/ 1907689 w 12163312"/>
              <a:gd name="connsiteY190" fmla="*/ 6735183 h 6858000"/>
              <a:gd name="connsiteX191" fmla="*/ 1907689 w 12163312"/>
              <a:gd name="connsiteY191" fmla="*/ 6551108 h 6858000"/>
              <a:gd name="connsiteX192" fmla="*/ 1429571 w 12163312"/>
              <a:gd name="connsiteY192" fmla="*/ 6460265 h 6858000"/>
              <a:gd name="connsiteX193" fmla="*/ 1271793 w 12163312"/>
              <a:gd name="connsiteY193" fmla="*/ 6551108 h 6858000"/>
              <a:gd name="connsiteX194" fmla="*/ 1271793 w 12163312"/>
              <a:gd name="connsiteY194" fmla="*/ 6735183 h 6858000"/>
              <a:gd name="connsiteX195" fmla="*/ 1429571 w 12163312"/>
              <a:gd name="connsiteY195" fmla="*/ 6826026 h 6858000"/>
              <a:gd name="connsiteX196" fmla="*/ 1587350 w 12163312"/>
              <a:gd name="connsiteY196" fmla="*/ 6735183 h 6858000"/>
              <a:gd name="connsiteX197" fmla="*/ 1587350 w 12163312"/>
              <a:gd name="connsiteY197" fmla="*/ 6551108 h 6858000"/>
              <a:gd name="connsiteX198" fmla="*/ 1109233 w 12163312"/>
              <a:gd name="connsiteY198" fmla="*/ 6460265 h 6858000"/>
              <a:gd name="connsiteX199" fmla="*/ 951454 w 12163312"/>
              <a:gd name="connsiteY199" fmla="*/ 6551108 h 6858000"/>
              <a:gd name="connsiteX200" fmla="*/ 951454 w 12163312"/>
              <a:gd name="connsiteY200" fmla="*/ 6735183 h 6858000"/>
              <a:gd name="connsiteX201" fmla="*/ 1109233 w 12163312"/>
              <a:gd name="connsiteY201" fmla="*/ 6826026 h 6858000"/>
              <a:gd name="connsiteX202" fmla="*/ 1267011 w 12163312"/>
              <a:gd name="connsiteY202" fmla="*/ 6735183 h 6858000"/>
              <a:gd name="connsiteX203" fmla="*/ 1267011 w 12163312"/>
              <a:gd name="connsiteY203" fmla="*/ 6551108 h 6858000"/>
              <a:gd name="connsiteX204" fmla="*/ 788894 w 12163312"/>
              <a:gd name="connsiteY204" fmla="*/ 6460265 h 6858000"/>
              <a:gd name="connsiteX205" fmla="*/ 631115 w 12163312"/>
              <a:gd name="connsiteY205" fmla="*/ 6551108 h 6858000"/>
              <a:gd name="connsiteX206" fmla="*/ 631115 w 12163312"/>
              <a:gd name="connsiteY206" fmla="*/ 6735183 h 6858000"/>
              <a:gd name="connsiteX207" fmla="*/ 788894 w 12163312"/>
              <a:gd name="connsiteY207" fmla="*/ 6826026 h 6858000"/>
              <a:gd name="connsiteX208" fmla="*/ 946673 w 12163312"/>
              <a:gd name="connsiteY208" fmla="*/ 6735183 h 6858000"/>
              <a:gd name="connsiteX209" fmla="*/ 946673 w 12163312"/>
              <a:gd name="connsiteY209" fmla="*/ 6551108 h 6858000"/>
              <a:gd name="connsiteX210" fmla="*/ 468555 w 12163312"/>
              <a:gd name="connsiteY210" fmla="*/ 6460265 h 6858000"/>
              <a:gd name="connsiteX211" fmla="*/ 310776 w 12163312"/>
              <a:gd name="connsiteY211" fmla="*/ 6551108 h 6858000"/>
              <a:gd name="connsiteX212" fmla="*/ 310776 w 12163312"/>
              <a:gd name="connsiteY212" fmla="*/ 6735183 h 6858000"/>
              <a:gd name="connsiteX213" fmla="*/ 468555 w 12163312"/>
              <a:gd name="connsiteY213" fmla="*/ 6826026 h 6858000"/>
              <a:gd name="connsiteX214" fmla="*/ 626334 w 12163312"/>
              <a:gd name="connsiteY214" fmla="*/ 6735183 h 6858000"/>
              <a:gd name="connsiteX215" fmla="*/ 626334 w 12163312"/>
              <a:gd name="connsiteY215" fmla="*/ 6551108 h 6858000"/>
              <a:gd name="connsiteX216" fmla="*/ 11842974 w 12163312"/>
              <a:gd name="connsiteY216" fmla="*/ 6180567 h 6858000"/>
              <a:gd name="connsiteX217" fmla="*/ 11685195 w 12163312"/>
              <a:gd name="connsiteY217" fmla="*/ 6271409 h 6858000"/>
              <a:gd name="connsiteX218" fmla="*/ 11685195 w 12163312"/>
              <a:gd name="connsiteY218" fmla="*/ 6455485 h 6858000"/>
              <a:gd name="connsiteX219" fmla="*/ 11842974 w 12163312"/>
              <a:gd name="connsiteY219" fmla="*/ 6546327 h 6858000"/>
              <a:gd name="connsiteX220" fmla="*/ 12000753 w 12163312"/>
              <a:gd name="connsiteY220" fmla="*/ 6455485 h 6858000"/>
              <a:gd name="connsiteX221" fmla="*/ 12000753 w 12163312"/>
              <a:gd name="connsiteY221" fmla="*/ 6271409 h 6858000"/>
              <a:gd name="connsiteX222" fmla="*/ 11522635 w 12163312"/>
              <a:gd name="connsiteY222" fmla="*/ 6180567 h 6858000"/>
              <a:gd name="connsiteX223" fmla="*/ 11364856 w 12163312"/>
              <a:gd name="connsiteY223" fmla="*/ 6271409 h 6858000"/>
              <a:gd name="connsiteX224" fmla="*/ 11364856 w 12163312"/>
              <a:gd name="connsiteY224" fmla="*/ 6455485 h 6858000"/>
              <a:gd name="connsiteX225" fmla="*/ 11522635 w 12163312"/>
              <a:gd name="connsiteY225" fmla="*/ 6546327 h 6858000"/>
              <a:gd name="connsiteX226" fmla="*/ 11680414 w 12163312"/>
              <a:gd name="connsiteY226" fmla="*/ 6455485 h 6858000"/>
              <a:gd name="connsiteX227" fmla="*/ 11680414 w 12163312"/>
              <a:gd name="connsiteY227" fmla="*/ 6271409 h 6858000"/>
              <a:gd name="connsiteX228" fmla="*/ 11202296 w 12163312"/>
              <a:gd name="connsiteY228" fmla="*/ 6180567 h 6858000"/>
              <a:gd name="connsiteX229" fmla="*/ 11044517 w 12163312"/>
              <a:gd name="connsiteY229" fmla="*/ 6271409 h 6858000"/>
              <a:gd name="connsiteX230" fmla="*/ 11044517 w 12163312"/>
              <a:gd name="connsiteY230" fmla="*/ 6455485 h 6858000"/>
              <a:gd name="connsiteX231" fmla="*/ 11202296 w 12163312"/>
              <a:gd name="connsiteY231" fmla="*/ 6546327 h 6858000"/>
              <a:gd name="connsiteX232" fmla="*/ 11360075 w 12163312"/>
              <a:gd name="connsiteY232" fmla="*/ 6455485 h 6858000"/>
              <a:gd name="connsiteX233" fmla="*/ 11360075 w 12163312"/>
              <a:gd name="connsiteY233" fmla="*/ 6271409 h 6858000"/>
              <a:gd name="connsiteX234" fmla="*/ 10881957 w 12163312"/>
              <a:gd name="connsiteY234" fmla="*/ 6180567 h 6858000"/>
              <a:gd name="connsiteX235" fmla="*/ 10724179 w 12163312"/>
              <a:gd name="connsiteY235" fmla="*/ 6271409 h 6858000"/>
              <a:gd name="connsiteX236" fmla="*/ 10724179 w 12163312"/>
              <a:gd name="connsiteY236" fmla="*/ 6455485 h 6858000"/>
              <a:gd name="connsiteX237" fmla="*/ 10881957 w 12163312"/>
              <a:gd name="connsiteY237" fmla="*/ 6546327 h 6858000"/>
              <a:gd name="connsiteX238" fmla="*/ 11039736 w 12163312"/>
              <a:gd name="connsiteY238" fmla="*/ 6455485 h 6858000"/>
              <a:gd name="connsiteX239" fmla="*/ 11039736 w 12163312"/>
              <a:gd name="connsiteY239" fmla="*/ 6271409 h 6858000"/>
              <a:gd name="connsiteX240" fmla="*/ 10561618 w 12163312"/>
              <a:gd name="connsiteY240" fmla="*/ 6180567 h 6858000"/>
              <a:gd name="connsiteX241" fmla="*/ 10403839 w 12163312"/>
              <a:gd name="connsiteY241" fmla="*/ 6271409 h 6858000"/>
              <a:gd name="connsiteX242" fmla="*/ 10403839 w 12163312"/>
              <a:gd name="connsiteY242" fmla="*/ 6455485 h 6858000"/>
              <a:gd name="connsiteX243" fmla="*/ 10561618 w 12163312"/>
              <a:gd name="connsiteY243" fmla="*/ 6546327 h 6858000"/>
              <a:gd name="connsiteX244" fmla="*/ 10719397 w 12163312"/>
              <a:gd name="connsiteY244" fmla="*/ 6455485 h 6858000"/>
              <a:gd name="connsiteX245" fmla="*/ 10719397 w 12163312"/>
              <a:gd name="connsiteY245" fmla="*/ 6271409 h 6858000"/>
              <a:gd name="connsiteX246" fmla="*/ 10241280 w 12163312"/>
              <a:gd name="connsiteY246" fmla="*/ 6180567 h 6858000"/>
              <a:gd name="connsiteX247" fmla="*/ 10083501 w 12163312"/>
              <a:gd name="connsiteY247" fmla="*/ 6271409 h 6858000"/>
              <a:gd name="connsiteX248" fmla="*/ 10083501 w 12163312"/>
              <a:gd name="connsiteY248" fmla="*/ 6455485 h 6858000"/>
              <a:gd name="connsiteX249" fmla="*/ 10241280 w 12163312"/>
              <a:gd name="connsiteY249" fmla="*/ 6546327 h 6858000"/>
              <a:gd name="connsiteX250" fmla="*/ 10399058 w 12163312"/>
              <a:gd name="connsiteY250" fmla="*/ 6455485 h 6858000"/>
              <a:gd name="connsiteX251" fmla="*/ 10399058 w 12163312"/>
              <a:gd name="connsiteY251" fmla="*/ 6271409 h 6858000"/>
              <a:gd name="connsiteX252" fmla="*/ 9920941 w 12163312"/>
              <a:gd name="connsiteY252" fmla="*/ 6180567 h 6858000"/>
              <a:gd name="connsiteX253" fmla="*/ 9763162 w 12163312"/>
              <a:gd name="connsiteY253" fmla="*/ 6271409 h 6858000"/>
              <a:gd name="connsiteX254" fmla="*/ 9763162 w 12163312"/>
              <a:gd name="connsiteY254" fmla="*/ 6455485 h 6858000"/>
              <a:gd name="connsiteX255" fmla="*/ 9920941 w 12163312"/>
              <a:gd name="connsiteY255" fmla="*/ 6546327 h 6858000"/>
              <a:gd name="connsiteX256" fmla="*/ 10078720 w 12163312"/>
              <a:gd name="connsiteY256" fmla="*/ 6455485 h 6858000"/>
              <a:gd name="connsiteX257" fmla="*/ 10078720 w 12163312"/>
              <a:gd name="connsiteY257" fmla="*/ 6271409 h 6858000"/>
              <a:gd name="connsiteX258" fmla="*/ 9600602 w 12163312"/>
              <a:gd name="connsiteY258" fmla="*/ 6180567 h 6858000"/>
              <a:gd name="connsiteX259" fmla="*/ 9442823 w 12163312"/>
              <a:gd name="connsiteY259" fmla="*/ 6271409 h 6858000"/>
              <a:gd name="connsiteX260" fmla="*/ 9442823 w 12163312"/>
              <a:gd name="connsiteY260" fmla="*/ 6455485 h 6858000"/>
              <a:gd name="connsiteX261" fmla="*/ 9600602 w 12163312"/>
              <a:gd name="connsiteY261" fmla="*/ 6546327 h 6858000"/>
              <a:gd name="connsiteX262" fmla="*/ 9758380 w 12163312"/>
              <a:gd name="connsiteY262" fmla="*/ 6455485 h 6858000"/>
              <a:gd name="connsiteX263" fmla="*/ 9758380 w 12163312"/>
              <a:gd name="connsiteY263" fmla="*/ 6271409 h 6858000"/>
              <a:gd name="connsiteX264" fmla="*/ 9280263 w 12163312"/>
              <a:gd name="connsiteY264" fmla="*/ 6180567 h 6858000"/>
              <a:gd name="connsiteX265" fmla="*/ 9122485 w 12163312"/>
              <a:gd name="connsiteY265" fmla="*/ 6271409 h 6858000"/>
              <a:gd name="connsiteX266" fmla="*/ 9122485 w 12163312"/>
              <a:gd name="connsiteY266" fmla="*/ 6455485 h 6858000"/>
              <a:gd name="connsiteX267" fmla="*/ 9280263 w 12163312"/>
              <a:gd name="connsiteY267" fmla="*/ 6546327 h 6858000"/>
              <a:gd name="connsiteX268" fmla="*/ 9438042 w 12163312"/>
              <a:gd name="connsiteY268" fmla="*/ 6455485 h 6858000"/>
              <a:gd name="connsiteX269" fmla="*/ 9438042 w 12163312"/>
              <a:gd name="connsiteY269" fmla="*/ 6271409 h 6858000"/>
              <a:gd name="connsiteX270" fmla="*/ 8959924 w 12163312"/>
              <a:gd name="connsiteY270" fmla="*/ 6180567 h 6858000"/>
              <a:gd name="connsiteX271" fmla="*/ 8802145 w 12163312"/>
              <a:gd name="connsiteY271" fmla="*/ 6271409 h 6858000"/>
              <a:gd name="connsiteX272" fmla="*/ 8802145 w 12163312"/>
              <a:gd name="connsiteY272" fmla="*/ 6455485 h 6858000"/>
              <a:gd name="connsiteX273" fmla="*/ 8959924 w 12163312"/>
              <a:gd name="connsiteY273" fmla="*/ 6546327 h 6858000"/>
              <a:gd name="connsiteX274" fmla="*/ 9117703 w 12163312"/>
              <a:gd name="connsiteY274" fmla="*/ 6455485 h 6858000"/>
              <a:gd name="connsiteX275" fmla="*/ 9117703 w 12163312"/>
              <a:gd name="connsiteY275" fmla="*/ 6271409 h 6858000"/>
              <a:gd name="connsiteX276" fmla="*/ 8639585 w 12163312"/>
              <a:gd name="connsiteY276" fmla="*/ 6180567 h 6858000"/>
              <a:gd name="connsiteX277" fmla="*/ 8481806 w 12163312"/>
              <a:gd name="connsiteY277" fmla="*/ 6271409 h 6858000"/>
              <a:gd name="connsiteX278" fmla="*/ 8481806 w 12163312"/>
              <a:gd name="connsiteY278" fmla="*/ 6455485 h 6858000"/>
              <a:gd name="connsiteX279" fmla="*/ 8639585 w 12163312"/>
              <a:gd name="connsiteY279" fmla="*/ 6546327 h 6858000"/>
              <a:gd name="connsiteX280" fmla="*/ 8797364 w 12163312"/>
              <a:gd name="connsiteY280" fmla="*/ 6455485 h 6858000"/>
              <a:gd name="connsiteX281" fmla="*/ 8797364 w 12163312"/>
              <a:gd name="connsiteY281" fmla="*/ 6271409 h 6858000"/>
              <a:gd name="connsiteX282" fmla="*/ 8319247 w 12163312"/>
              <a:gd name="connsiteY282" fmla="*/ 6180567 h 6858000"/>
              <a:gd name="connsiteX283" fmla="*/ 8161468 w 12163312"/>
              <a:gd name="connsiteY283" fmla="*/ 6271409 h 6858000"/>
              <a:gd name="connsiteX284" fmla="*/ 8161468 w 12163312"/>
              <a:gd name="connsiteY284" fmla="*/ 6455485 h 6858000"/>
              <a:gd name="connsiteX285" fmla="*/ 8319247 w 12163312"/>
              <a:gd name="connsiteY285" fmla="*/ 6546327 h 6858000"/>
              <a:gd name="connsiteX286" fmla="*/ 8477026 w 12163312"/>
              <a:gd name="connsiteY286" fmla="*/ 6455485 h 6858000"/>
              <a:gd name="connsiteX287" fmla="*/ 8477026 w 12163312"/>
              <a:gd name="connsiteY287" fmla="*/ 6271409 h 6858000"/>
              <a:gd name="connsiteX288" fmla="*/ 7998908 w 12163312"/>
              <a:gd name="connsiteY288" fmla="*/ 6180567 h 6858000"/>
              <a:gd name="connsiteX289" fmla="*/ 7841129 w 12163312"/>
              <a:gd name="connsiteY289" fmla="*/ 6271409 h 6858000"/>
              <a:gd name="connsiteX290" fmla="*/ 7841129 w 12163312"/>
              <a:gd name="connsiteY290" fmla="*/ 6455485 h 6858000"/>
              <a:gd name="connsiteX291" fmla="*/ 7998908 w 12163312"/>
              <a:gd name="connsiteY291" fmla="*/ 6546327 h 6858000"/>
              <a:gd name="connsiteX292" fmla="*/ 8156687 w 12163312"/>
              <a:gd name="connsiteY292" fmla="*/ 6455485 h 6858000"/>
              <a:gd name="connsiteX293" fmla="*/ 8156687 w 12163312"/>
              <a:gd name="connsiteY293" fmla="*/ 6271409 h 6858000"/>
              <a:gd name="connsiteX294" fmla="*/ 7678569 w 12163312"/>
              <a:gd name="connsiteY294" fmla="*/ 6180567 h 6858000"/>
              <a:gd name="connsiteX295" fmla="*/ 7520791 w 12163312"/>
              <a:gd name="connsiteY295" fmla="*/ 6271409 h 6858000"/>
              <a:gd name="connsiteX296" fmla="*/ 7520791 w 12163312"/>
              <a:gd name="connsiteY296" fmla="*/ 6455485 h 6858000"/>
              <a:gd name="connsiteX297" fmla="*/ 7678569 w 12163312"/>
              <a:gd name="connsiteY297" fmla="*/ 6546327 h 6858000"/>
              <a:gd name="connsiteX298" fmla="*/ 7836348 w 12163312"/>
              <a:gd name="connsiteY298" fmla="*/ 6455485 h 6858000"/>
              <a:gd name="connsiteX299" fmla="*/ 7836348 w 12163312"/>
              <a:gd name="connsiteY299" fmla="*/ 6271409 h 6858000"/>
              <a:gd name="connsiteX300" fmla="*/ 7358230 w 12163312"/>
              <a:gd name="connsiteY300" fmla="*/ 6180567 h 6858000"/>
              <a:gd name="connsiteX301" fmla="*/ 7200451 w 12163312"/>
              <a:gd name="connsiteY301" fmla="*/ 6271409 h 6858000"/>
              <a:gd name="connsiteX302" fmla="*/ 7200451 w 12163312"/>
              <a:gd name="connsiteY302" fmla="*/ 6455485 h 6858000"/>
              <a:gd name="connsiteX303" fmla="*/ 7358230 w 12163312"/>
              <a:gd name="connsiteY303" fmla="*/ 6546327 h 6858000"/>
              <a:gd name="connsiteX304" fmla="*/ 7516009 w 12163312"/>
              <a:gd name="connsiteY304" fmla="*/ 6455485 h 6858000"/>
              <a:gd name="connsiteX305" fmla="*/ 7516009 w 12163312"/>
              <a:gd name="connsiteY305" fmla="*/ 6271409 h 6858000"/>
              <a:gd name="connsiteX306" fmla="*/ 7037892 w 12163312"/>
              <a:gd name="connsiteY306" fmla="*/ 6180567 h 6858000"/>
              <a:gd name="connsiteX307" fmla="*/ 6880113 w 12163312"/>
              <a:gd name="connsiteY307" fmla="*/ 6271409 h 6858000"/>
              <a:gd name="connsiteX308" fmla="*/ 6880113 w 12163312"/>
              <a:gd name="connsiteY308" fmla="*/ 6455485 h 6858000"/>
              <a:gd name="connsiteX309" fmla="*/ 7037892 w 12163312"/>
              <a:gd name="connsiteY309" fmla="*/ 6546327 h 6858000"/>
              <a:gd name="connsiteX310" fmla="*/ 7195671 w 12163312"/>
              <a:gd name="connsiteY310" fmla="*/ 6455485 h 6858000"/>
              <a:gd name="connsiteX311" fmla="*/ 7195671 w 12163312"/>
              <a:gd name="connsiteY311" fmla="*/ 6271409 h 6858000"/>
              <a:gd name="connsiteX312" fmla="*/ 6717553 w 12163312"/>
              <a:gd name="connsiteY312" fmla="*/ 6180567 h 6858000"/>
              <a:gd name="connsiteX313" fmla="*/ 6559774 w 12163312"/>
              <a:gd name="connsiteY313" fmla="*/ 6271409 h 6858000"/>
              <a:gd name="connsiteX314" fmla="*/ 6559774 w 12163312"/>
              <a:gd name="connsiteY314" fmla="*/ 6455485 h 6858000"/>
              <a:gd name="connsiteX315" fmla="*/ 6717553 w 12163312"/>
              <a:gd name="connsiteY315" fmla="*/ 6546327 h 6858000"/>
              <a:gd name="connsiteX316" fmla="*/ 6875332 w 12163312"/>
              <a:gd name="connsiteY316" fmla="*/ 6455485 h 6858000"/>
              <a:gd name="connsiteX317" fmla="*/ 6875332 w 12163312"/>
              <a:gd name="connsiteY317" fmla="*/ 6271409 h 6858000"/>
              <a:gd name="connsiteX318" fmla="*/ 6397214 w 12163312"/>
              <a:gd name="connsiteY318" fmla="*/ 6180567 h 6858000"/>
              <a:gd name="connsiteX319" fmla="*/ 6239435 w 12163312"/>
              <a:gd name="connsiteY319" fmla="*/ 6271409 h 6858000"/>
              <a:gd name="connsiteX320" fmla="*/ 6239435 w 12163312"/>
              <a:gd name="connsiteY320" fmla="*/ 6455485 h 6858000"/>
              <a:gd name="connsiteX321" fmla="*/ 6397214 w 12163312"/>
              <a:gd name="connsiteY321" fmla="*/ 6546327 h 6858000"/>
              <a:gd name="connsiteX322" fmla="*/ 6554992 w 12163312"/>
              <a:gd name="connsiteY322" fmla="*/ 6455485 h 6858000"/>
              <a:gd name="connsiteX323" fmla="*/ 6554992 w 12163312"/>
              <a:gd name="connsiteY323" fmla="*/ 6271409 h 6858000"/>
              <a:gd name="connsiteX324" fmla="*/ 6076875 w 12163312"/>
              <a:gd name="connsiteY324" fmla="*/ 6180567 h 6858000"/>
              <a:gd name="connsiteX325" fmla="*/ 5919096 w 12163312"/>
              <a:gd name="connsiteY325" fmla="*/ 6271409 h 6858000"/>
              <a:gd name="connsiteX326" fmla="*/ 5919096 w 12163312"/>
              <a:gd name="connsiteY326" fmla="*/ 6455485 h 6858000"/>
              <a:gd name="connsiteX327" fmla="*/ 6076875 w 12163312"/>
              <a:gd name="connsiteY327" fmla="*/ 6546327 h 6858000"/>
              <a:gd name="connsiteX328" fmla="*/ 6234654 w 12163312"/>
              <a:gd name="connsiteY328" fmla="*/ 6455485 h 6858000"/>
              <a:gd name="connsiteX329" fmla="*/ 6234654 w 12163312"/>
              <a:gd name="connsiteY329" fmla="*/ 6271409 h 6858000"/>
              <a:gd name="connsiteX330" fmla="*/ 5756536 w 12163312"/>
              <a:gd name="connsiteY330" fmla="*/ 6180567 h 6858000"/>
              <a:gd name="connsiteX331" fmla="*/ 5598757 w 12163312"/>
              <a:gd name="connsiteY331" fmla="*/ 6271409 h 6858000"/>
              <a:gd name="connsiteX332" fmla="*/ 5598757 w 12163312"/>
              <a:gd name="connsiteY332" fmla="*/ 6455485 h 6858000"/>
              <a:gd name="connsiteX333" fmla="*/ 5756536 w 12163312"/>
              <a:gd name="connsiteY333" fmla="*/ 6546327 h 6858000"/>
              <a:gd name="connsiteX334" fmla="*/ 5914316 w 12163312"/>
              <a:gd name="connsiteY334" fmla="*/ 6455485 h 6858000"/>
              <a:gd name="connsiteX335" fmla="*/ 5914316 w 12163312"/>
              <a:gd name="connsiteY335" fmla="*/ 6271409 h 6858000"/>
              <a:gd name="connsiteX336" fmla="*/ 5436198 w 12163312"/>
              <a:gd name="connsiteY336" fmla="*/ 6180567 h 6858000"/>
              <a:gd name="connsiteX337" fmla="*/ 5278418 w 12163312"/>
              <a:gd name="connsiteY337" fmla="*/ 6271409 h 6858000"/>
              <a:gd name="connsiteX338" fmla="*/ 5278418 w 12163312"/>
              <a:gd name="connsiteY338" fmla="*/ 6455485 h 6858000"/>
              <a:gd name="connsiteX339" fmla="*/ 5436198 w 12163312"/>
              <a:gd name="connsiteY339" fmla="*/ 6546327 h 6858000"/>
              <a:gd name="connsiteX340" fmla="*/ 5593976 w 12163312"/>
              <a:gd name="connsiteY340" fmla="*/ 6455485 h 6858000"/>
              <a:gd name="connsiteX341" fmla="*/ 5593976 w 12163312"/>
              <a:gd name="connsiteY341" fmla="*/ 6271409 h 6858000"/>
              <a:gd name="connsiteX342" fmla="*/ 5115859 w 12163312"/>
              <a:gd name="connsiteY342" fmla="*/ 6180567 h 6858000"/>
              <a:gd name="connsiteX343" fmla="*/ 4958080 w 12163312"/>
              <a:gd name="connsiteY343" fmla="*/ 6271409 h 6858000"/>
              <a:gd name="connsiteX344" fmla="*/ 4958080 w 12163312"/>
              <a:gd name="connsiteY344" fmla="*/ 6455485 h 6858000"/>
              <a:gd name="connsiteX345" fmla="*/ 5115859 w 12163312"/>
              <a:gd name="connsiteY345" fmla="*/ 6546327 h 6858000"/>
              <a:gd name="connsiteX346" fmla="*/ 5273637 w 12163312"/>
              <a:gd name="connsiteY346" fmla="*/ 6455485 h 6858000"/>
              <a:gd name="connsiteX347" fmla="*/ 5273637 w 12163312"/>
              <a:gd name="connsiteY347" fmla="*/ 6271409 h 6858000"/>
              <a:gd name="connsiteX348" fmla="*/ 4795520 w 12163312"/>
              <a:gd name="connsiteY348" fmla="*/ 6180567 h 6858000"/>
              <a:gd name="connsiteX349" fmla="*/ 4637741 w 12163312"/>
              <a:gd name="connsiteY349" fmla="*/ 6271409 h 6858000"/>
              <a:gd name="connsiteX350" fmla="*/ 4637741 w 12163312"/>
              <a:gd name="connsiteY350" fmla="*/ 6455485 h 6858000"/>
              <a:gd name="connsiteX351" fmla="*/ 4795520 w 12163312"/>
              <a:gd name="connsiteY351" fmla="*/ 6546327 h 6858000"/>
              <a:gd name="connsiteX352" fmla="*/ 4953299 w 12163312"/>
              <a:gd name="connsiteY352" fmla="*/ 6455485 h 6858000"/>
              <a:gd name="connsiteX353" fmla="*/ 4953299 w 12163312"/>
              <a:gd name="connsiteY353" fmla="*/ 6271409 h 6858000"/>
              <a:gd name="connsiteX354" fmla="*/ 4475181 w 12163312"/>
              <a:gd name="connsiteY354" fmla="*/ 6180567 h 6858000"/>
              <a:gd name="connsiteX355" fmla="*/ 4317402 w 12163312"/>
              <a:gd name="connsiteY355" fmla="*/ 6271409 h 6858000"/>
              <a:gd name="connsiteX356" fmla="*/ 4317402 w 12163312"/>
              <a:gd name="connsiteY356" fmla="*/ 6455485 h 6858000"/>
              <a:gd name="connsiteX357" fmla="*/ 4475181 w 12163312"/>
              <a:gd name="connsiteY357" fmla="*/ 6546327 h 6858000"/>
              <a:gd name="connsiteX358" fmla="*/ 4632960 w 12163312"/>
              <a:gd name="connsiteY358" fmla="*/ 6455485 h 6858000"/>
              <a:gd name="connsiteX359" fmla="*/ 4632960 w 12163312"/>
              <a:gd name="connsiteY359" fmla="*/ 6271409 h 6858000"/>
              <a:gd name="connsiteX360" fmla="*/ 4152451 w 12163312"/>
              <a:gd name="connsiteY360" fmla="*/ 6180567 h 6858000"/>
              <a:gd name="connsiteX361" fmla="*/ 3994673 w 12163312"/>
              <a:gd name="connsiteY361" fmla="*/ 6271409 h 6858000"/>
              <a:gd name="connsiteX362" fmla="*/ 3994673 w 12163312"/>
              <a:gd name="connsiteY362" fmla="*/ 6455485 h 6858000"/>
              <a:gd name="connsiteX363" fmla="*/ 4152451 w 12163312"/>
              <a:gd name="connsiteY363" fmla="*/ 6546327 h 6858000"/>
              <a:gd name="connsiteX364" fmla="*/ 4310230 w 12163312"/>
              <a:gd name="connsiteY364" fmla="*/ 6455485 h 6858000"/>
              <a:gd name="connsiteX365" fmla="*/ 4310230 w 12163312"/>
              <a:gd name="connsiteY365" fmla="*/ 6271409 h 6858000"/>
              <a:gd name="connsiteX366" fmla="*/ 3832112 w 12163312"/>
              <a:gd name="connsiteY366" fmla="*/ 6180567 h 6858000"/>
              <a:gd name="connsiteX367" fmla="*/ 3674334 w 12163312"/>
              <a:gd name="connsiteY367" fmla="*/ 6271409 h 6858000"/>
              <a:gd name="connsiteX368" fmla="*/ 3674334 w 12163312"/>
              <a:gd name="connsiteY368" fmla="*/ 6455485 h 6858000"/>
              <a:gd name="connsiteX369" fmla="*/ 3832112 w 12163312"/>
              <a:gd name="connsiteY369" fmla="*/ 6546327 h 6858000"/>
              <a:gd name="connsiteX370" fmla="*/ 3989891 w 12163312"/>
              <a:gd name="connsiteY370" fmla="*/ 6455485 h 6858000"/>
              <a:gd name="connsiteX371" fmla="*/ 3989891 w 12163312"/>
              <a:gd name="connsiteY371" fmla="*/ 6271409 h 6858000"/>
              <a:gd name="connsiteX372" fmla="*/ 3511774 w 12163312"/>
              <a:gd name="connsiteY372" fmla="*/ 6180567 h 6858000"/>
              <a:gd name="connsiteX373" fmla="*/ 3353995 w 12163312"/>
              <a:gd name="connsiteY373" fmla="*/ 6271409 h 6858000"/>
              <a:gd name="connsiteX374" fmla="*/ 3353995 w 12163312"/>
              <a:gd name="connsiteY374" fmla="*/ 6455485 h 6858000"/>
              <a:gd name="connsiteX375" fmla="*/ 3511774 w 12163312"/>
              <a:gd name="connsiteY375" fmla="*/ 6546327 h 6858000"/>
              <a:gd name="connsiteX376" fmla="*/ 3669553 w 12163312"/>
              <a:gd name="connsiteY376" fmla="*/ 6455485 h 6858000"/>
              <a:gd name="connsiteX377" fmla="*/ 3669553 w 12163312"/>
              <a:gd name="connsiteY377" fmla="*/ 6271409 h 6858000"/>
              <a:gd name="connsiteX378" fmla="*/ 3191435 w 12163312"/>
              <a:gd name="connsiteY378" fmla="*/ 6180567 h 6858000"/>
              <a:gd name="connsiteX379" fmla="*/ 3033656 w 12163312"/>
              <a:gd name="connsiteY379" fmla="*/ 6271409 h 6858000"/>
              <a:gd name="connsiteX380" fmla="*/ 3033656 w 12163312"/>
              <a:gd name="connsiteY380" fmla="*/ 6455485 h 6858000"/>
              <a:gd name="connsiteX381" fmla="*/ 3191435 w 12163312"/>
              <a:gd name="connsiteY381" fmla="*/ 6546327 h 6858000"/>
              <a:gd name="connsiteX382" fmla="*/ 3349214 w 12163312"/>
              <a:gd name="connsiteY382" fmla="*/ 6455485 h 6858000"/>
              <a:gd name="connsiteX383" fmla="*/ 3349214 w 12163312"/>
              <a:gd name="connsiteY383" fmla="*/ 6271409 h 6858000"/>
              <a:gd name="connsiteX384" fmla="*/ 2871096 w 12163312"/>
              <a:gd name="connsiteY384" fmla="*/ 6180567 h 6858000"/>
              <a:gd name="connsiteX385" fmla="*/ 2713317 w 12163312"/>
              <a:gd name="connsiteY385" fmla="*/ 6271409 h 6858000"/>
              <a:gd name="connsiteX386" fmla="*/ 2713317 w 12163312"/>
              <a:gd name="connsiteY386" fmla="*/ 6455485 h 6858000"/>
              <a:gd name="connsiteX387" fmla="*/ 2871096 w 12163312"/>
              <a:gd name="connsiteY387" fmla="*/ 6546327 h 6858000"/>
              <a:gd name="connsiteX388" fmla="*/ 3028875 w 12163312"/>
              <a:gd name="connsiteY388" fmla="*/ 6455485 h 6858000"/>
              <a:gd name="connsiteX389" fmla="*/ 3028875 w 12163312"/>
              <a:gd name="connsiteY389" fmla="*/ 6271409 h 6858000"/>
              <a:gd name="connsiteX390" fmla="*/ 2550757 w 12163312"/>
              <a:gd name="connsiteY390" fmla="*/ 6180567 h 6858000"/>
              <a:gd name="connsiteX391" fmla="*/ 2392978 w 12163312"/>
              <a:gd name="connsiteY391" fmla="*/ 6271409 h 6858000"/>
              <a:gd name="connsiteX392" fmla="*/ 2392978 w 12163312"/>
              <a:gd name="connsiteY392" fmla="*/ 6455485 h 6858000"/>
              <a:gd name="connsiteX393" fmla="*/ 2550757 w 12163312"/>
              <a:gd name="connsiteY393" fmla="*/ 6546327 h 6858000"/>
              <a:gd name="connsiteX394" fmla="*/ 2708536 w 12163312"/>
              <a:gd name="connsiteY394" fmla="*/ 6455485 h 6858000"/>
              <a:gd name="connsiteX395" fmla="*/ 2708536 w 12163312"/>
              <a:gd name="connsiteY395" fmla="*/ 6271409 h 6858000"/>
              <a:gd name="connsiteX396" fmla="*/ 2230419 w 12163312"/>
              <a:gd name="connsiteY396" fmla="*/ 6180567 h 6858000"/>
              <a:gd name="connsiteX397" fmla="*/ 2072640 w 12163312"/>
              <a:gd name="connsiteY397" fmla="*/ 6271409 h 6858000"/>
              <a:gd name="connsiteX398" fmla="*/ 2072640 w 12163312"/>
              <a:gd name="connsiteY398" fmla="*/ 6455485 h 6858000"/>
              <a:gd name="connsiteX399" fmla="*/ 2230419 w 12163312"/>
              <a:gd name="connsiteY399" fmla="*/ 6546327 h 6858000"/>
              <a:gd name="connsiteX400" fmla="*/ 2388197 w 12163312"/>
              <a:gd name="connsiteY400" fmla="*/ 6455485 h 6858000"/>
              <a:gd name="connsiteX401" fmla="*/ 2388197 w 12163312"/>
              <a:gd name="connsiteY401" fmla="*/ 6271409 h 6858000"/>
              <a:gd name="connsiteX402" fmla="*/ 1910080 w 12163312"/>
              <a:gd name="connsiteY402" fmla="*/ 6180567 h 6858000"/>
              <a:gd name="connsiteX403" fmla="*/ 1752301 w 12163312"/>
              <a:gd name="connsiteY403" fmla="*/ 6271409 h 6858000"/>
              <a:gd name="connsiteX404" fmla="*/ 1752301 w 12163312"/>
              <a:gd name="connsiteY404" fmla="*/ 6455485 h 6858000"/>
              <a:gd name="connsiteX405" fmla="*/ 1910080 w 12163312"/>
              <a:gd name="connsiteY405" fmla="*/ 6546327 h 6858000"/>
              <a:gd name="connsiteX406" fmla="*/ 2067858 w 12163312"/>
              <a:gd name="connsiteY406" fmla="*/ 6455485 h 6858000"/>
              <a:gd name="connsiteX407" fmla="*/ 2067858 w 12163312"/>
              <a:gd name="connsiteY407" fmla="*/ 6271409 h 6858000"/>
              <a:gd name="connsiteX408" fmla="*/ 1589741 w 12163312"/>
              <a:gd name="connsiteY408" fmla="*/ 6180567 h 6858000"/>
              <a:gd name="connsiteX409" fmla="*/ 1431962 w 12163312"/>
              <a:gd name="connsiteY409" fmla="*/ 6271409 h 6858000"/>
              <a:gd name="connsiteX410" fmla="*/ 1431962 w 12163312"/>
              <a:gd name="connsiteY410" fmla="*/ 6455485 h 6858000"/>
              <a:gd name="connsiteX411" fmla="*/ 1589741 w 12163312"/>
              <a:gd name="connsiteY411" fmla="*/ 6546327 h 6858000"/>
              <a:gd name="connsiteX412" fmla="*/ 1747520 w 12163312"/>
              <a:gd name="connsiteY412" fmla="*/ 6455485 h 6858000"/>
              <a:gd name="connsiteX413" fmla="*/ 1747520 w 12163312"/>
              <a:gd name="connsiteY413" fmla="*/ 6271409 h 6858000"/>
              <a:gd name="connsiteX414" fmla="*/ 1269402 w 12163312"/>
              <a:gd name="connsiteY414" fmla="*/ 6180567 h 6858000"/>
              <a:gd name="connsiteX415" fmla="*/ 1111623 w 12163312"/>
              <a:gd name="connsiteY415" fmla="*/ 6271409 h 6858000"/>
              <a:gd name="connsiteX416" fmla="*/ 1111623 w 12163312"/>
              <a:gd name="connsiteY416" fmla="*/ 6455485 h 6858000"/>
              <a:gd name="connsiteX417" fmla="*/ 1269402 w 12163312"/>
              <a:gd name="connsiteY417" fmla="*/ 6546327 h 6858000"/>
              <a:gd name="connsiteX418" fmla="*/ 1427181 w 12163312"/>
              <a:gd name="connsiteY418" fmla="*/ 6455485 h 6858000"/>
              <a:gd name="connsiteX419" fmla="*/ 1427181 w 12163312"/>
              <a:gd name="connsiteY419" fmla="*/ 6271409 h 6858000"/>
              <a:gd name="connsiteX420" fmla="*/ 949063 w 12163312"/>
              <a:gd name="connsiteY420" fmla="*/ 6180567 h 6858000"/>
              <a:gd name="connsiteX421" fmla="*/ 791284 w 12163312"/>
              <a:gd name="connsiteY421" fmla="*/ 6271409 h 6858000"/>
              <a:gd name="connsiteX422" fmla="*/ 791284 w 12163312"/>
              <a:gd name="connsiteY422" fmla="*/ 6455485 h 6858000"/>
              <a:gd name="connsiteX423" fmla="*/ 949063 w 12163312"/>
              <a:gd name="connsiteY423" fmla="*/ 6546327 h 6858000"/>
              <a:gd name="connsiteX424" fmla="*/ 1106842 w 12163312"/>
              <a:gd name="connsiteY424" fmla="*/ 6455485 h 6858000"/>
              <a:gd name="connsiteX425" fmla="*/ 1106842 w 12163312"/>
              <a:gd name="connsiteY425" fmla="*/ 6271409 h 6858000"/>
              <a:gd name="connsiteX426" fmla="*/ 628724 w 12163312"/>
              <a:gd name="connsiteY426" fmla="*/ 6180567 h 6858000"/>
              <a:gd name="connsiteX427" fmla="*/ 470945 w 12163312"/>
              <a:gd name="connsiteY427" fmla="*/ 6271409 h 6858000"/>
              <a:gd name="connsiteX428" fmla="*/ 470945 w 12163312"/>
              <a:gd name="connsiteY428" fmla="*/ 6455485 h 6858000"/>
              <a:gd name="connsiteX429" fmla="*/ 628724 w 12163312"/>
              <a:gd name="connsiteY429" fmla="*/ 6546327 h 6858000"/>
              <a:gd name="connsiteX430" fmla="*/ 786503 w 12163312"/>
              <a:gd name="connsiteY430" fmla="*/ 6455485 h 6858000"/>
              <a:gd name="connsiteX431" fmla="*/ 786503 w 12163312"/>
              <a:gd name="connsiteY431" fmla="*/ 6271409 h 6858000"/>
              <a:gd name="connsiteX432" fmla="*/ 308385 w 12163312"/>
              <a:gd name="connsiteY432" fmla="*/ 6180567 h 6858000"/>
              <a:gd name="connsiteX433" fmla="*/ 150607 w 12163312"/>
              <a:gd name="connsiteY433" fmla="*/ 6271409 h 6858000"/>
              <a:gd name="connsiteX434" fmla="*/ 150607 w 12163312"/>
              <a:gd name="connsiteY434" fmla="*/ 6455485 h 6858000"/>
              <a:gd name="connsiteX435" fmla="*/ 308385 w 12163312"/>
              <a:gd name="connsiteY435" fmla="*/ 6546327 h 6858000"/>
              <a:gd name="connsiteX436" fmla="*/ 466164 w 12163312"/>
              <a:gd name="connsiteY436" fmla="*/ 6455485 h 6858000"/>
              <a:gd name="connsiteX437" fmla="*/ 466164 w 12163312"/>
              <a:gd name="connsiteY437" fmla="*/ 6271409 h 6858000"/>
              <a:gd name="connsiteX438" fmla="*/ 11685195 w 12163312"/>
              <a:gd name="connsiteY438" fmla="*/ 5900868 h 6858000"/>
              <a:gd name="connsiteX439" fmla="*/ 11527416 w 12163312"/>
              <a:gd name="connsiteY439" fmla="*/ 5991711 h 6858000"/>
              <a:gd name="connsiteX440" fmla="*/ 11527416 w 12163312"/>
              <a:gd name="connsiteY440" fmla="*/ 6175786 h 6858000"/>
              <a:gd name="connsiteX441" fmla="*/ 11685195 w 12163312"/>
              <a:gd name="connsiteY441" fmla="*/ 6266628 h 6858000"/>
              <a:gd name="connsiteX442" fmla="*/ 11842974 w 12163312"/>
              <a:gd name="connsiteY442" fmla="*/ 6175786 h 6858000"/>
              <a:gd name="connsiteX443" fmla="*/ 11842974 w 12163312"/>
              <a:gd name="connsiteY443" fmla="*/ 5991711 h 6858000"/>
              <a:gd name="connsiteX444" fmla="*/ 11364856 w 12163312"/>
              <a:gd name="connsiteY444" fmla="*/ 5900868 h 6858000"/>
              <a:gd name="connsiteX445" fmla="*/ 11207077 w 12163312"/>
              <a:gd name="connsiteY445" fmla="*/ 5991711 h 6858000"/>
              <a:gd name="connsiteX446" fmla="*/ 11207077 w 12163312"/>
              <a:gd name="connsiteY446" fmla="*/ 6175786 h 6858000"/>
              <a:gd name="connsiteX447" fmla="*/ 11364856 w 12163312"/>
              <a:gd name="connsiteY447" fmla="*/ 6266628 h 6858000"/>
              <a:gd name="connsiteX448" fmla="*/ 11522635 w 12163312"/>
              <a:gd name="connsiteY448" fmla="*/ 6175786 h 6858000"/>
              <a:gd name="connsiteX449" fmla="*/ 11522635 w 12163312"/>
              <a:gd name="connsiteY449" fmla="*/ 5991711 h 6858000"/>
              <a:gd name="connsiteX450" fmla="*/ 11042127 w 12163312"/>
              <a:gd name="connsiteY450" fmla="*/ 5900868 h 6858000"/>
              <a:gd name="connsiteX451" fmla="*/ 10884348 w 12163312"/>
              <a:gd name="connsiteY451" fmla="*/ 5991711 h 6858000"/>
              <a:gd name="connsiteX452" fmla="*/ 10884348 w 12163312"/>
              <a:gd name="connsiteY452" fmla="*/ 6175786 h 6858000"/>
              <a:gd name="connsiteX453" fmla="*/ 11042127 w 12163312"/>
              <a:gd name="connsiteY453" fmla="*/ 6266628 h 6858000"/>
              <a:gd name="connsiteX454" fmla="*/ 11199906 w 12163312"/>
              <a:gd name="connsiteY454" fmla="*/ 6175786 h 6858000"/>
              <a:gd name="connsiteX455" fmla="*/ 11199906 w 12163312"/>
              <a:gd name="connsiteY455" fmla="*/ 5991711 h 6858000"/>
              <a:gd name="connsiteX456" fmla="*/ 10721788 w 12163312"/>
              <a:gd name="connsiteY456" fmla="*/ 5900868 h 6858000"/>
              <a:gd name="connsiteX457" fmla="*/ 10564009 w 12163312"/>
              <a:gd name="connsiteY457" fmla="*/ 5991711 h 6858000"/>
              <a:gd name="connsiteX458" fmla="*/ 10564009 w 12163312"/>
              <a:gd name="connsiteY458" fmla="*/ 6175786 h 6858000"/>
              <a:gd name="connsiteX459" fmla="*/ 10721788 w 12163312"/>
              <a:gd name="connsiteY459" fmla="*/ 6266628 h 6858000"/>
              <a:gd name="connsiteX460" fmla="*/ 10879567 w 12163312"/>
              <a:gd name="connsiteY460" fmla="*/ 6175786 h 6858000"/>
              <a:gd name="connsiteX461" fmla="*/ 10879567 w 12163312"/>
              <a:gd name="connsiteY461" fmla="*/ 5991711 h 6858000"/>
              <a:gd name="connsiteX462" fmla="*/ 10401449 w 12163312"/>
              <a:gd name="connsiteY462" fmla="*/ 5900868 h 6858000"/>
              <a:gd name="connsiteX463" fmla="*/ 10243670 w 12163312"/>
              <a:gd name="connsiteY463" fmla="*/ 5991711 h 6858000"/>
              <a:gd name="connsiteX464" fmla="*/ 10243670 w 12163312"/>
              <a:gd name="connsiteY464" fmla="*/ 6175786 h 6858000"/>
              <a:gd name="connsiteX465" fmla="*/ 10401449 w 12163312"/>
              <a:gd name="connsiteY465" fmla="*/ 6266628 h 6858000"/>
              <a:gd name="connsiteX466" fmla="*/ 10559227 w 12163312"/>
              <a:gd name="connsiteY466" fmla="*/ 6175786 h 6858000"/>
              <a:gd name="connsiteX467" fmla="*/ 10559227 w 12163312"/>
              <a:gd name="connsiteY467" fmla="*/ 5991711 h 6858000"/>
              <a:gd name="connsiteX468" fmla="*/ 10081110 w 12163312"/>
              <a:gd name="connsiteY468" fmla="*/ 5900868 h 6858000"/>
              <a:gd name="connsiteX469" fmla="*/ 9923332 w 12163312"/>
              <a:gd name="connsiteY469" fmla="*/ 5991711 h 6858000"/>
              <a:gd name="connsiteX470" fmla="*/ 9923332 w 12163312"/>
              <a:gd name="connsiteY470" fmla="*/ 6175786 h 6858000"/>
              <a:gd name="connsiteX471" fmla="*/ 10081110 w 12163312"/>
              <a:gd name="connsiteY471" fmla="*/ 6266628 h 6858000"/>
              <a:gd name="connsiteX472" fmla="*/ 10238889 w 12163312"/>
              <a:gd name="connsiteY472" fmla="*/ 6175786 h 6858000"/>
              <a:gd name="connsiteX473" fmla="*/ 10238889 w 12163312"/>
              <a:gd name="connsiteY473" fmla="*/ 5991711 h 6858000"/>
              <a:gd name="connsiteX474" fmla="*/ 9760771 w 12163312"/>
              <a:gd name="connsiteY474" fmla="*/ 5900868 h 6858000"/>
              <a:gd name="connsiteX475" fmla="*/ 9602992 w 12163312"/>
              <a:gd name="connsiteY475" fmla="*/ 5991711 h 6858000"/>
              <a:gd name="connsiteX476" fmla="*/ 9602992 w 12163312"/>
              <a:gd name="connsiteY476" fmla="*/ 6175786 h 6858000"/>
              <a:gd name="connsiteX477" fmla="*/ 9760771 w 12163312"/>
              <a:gd name="connsiteY477" fmla="*/ 6266628 h 6858000"/>
              <a:gd name="connsiteX478" fmla="*/ 9918550 w 12163312"/>
              <a:gd name="connsiteY478" fmla="*/ 6175786 h 6858000"/>
              <a:gd name="connsiteX479" fmla="*/ 9918550 w 12163312"/>
              <a:gd name="connsiteY479" fmla="*/ 5991711 h 6858000"/>
              <a:gd name="connsiteX480" fmla="*/ 9440432 w 12163312"/>
              <a:gd name="connsiteY480" fmla="*/ 5900868 h 6858000"/>
              <a:gd name="connsiteX481" fmla="*/ 9282654 w 12163312"/>
              <a:gd name="connsiteY481" fmla="*/ 5991711 h 6858000"/>
              <a:gd name="connsiteX482" fmla="*/ 9282654 w 12163312"/>
              <a:gd name="connsiteY482" fmla="*/ 6175786 h 6858000"/>
              <a:gd name="connsiteX483" fmla="*/ 9440432 w 12163312"/>
              <a:gd name="connsiteY483" fmla="*/ 6266628 h 6858000"/>
              <a:gd name="connsiteX484" fmla="*/ 9598211 w 12163312"/>
              <a:gd name="connsiteY484" fmla="*/ 6175786 h 6858000"/>
              <a:gd name="connsiteX485" fmla="*/ 9598211 w 12163312"/>
              <a:gd name="connsiteY485" fmla="*/ 5991711 h 6858000"/>
              <a:gd name="connsiteX486" fmla="*/ 9120094 w 12163312"/>
              <a:gd name="connsiteY486" fmla="*/ 5900868 h 6858000"/>
              <a:gd name="connsiteX487" fmla="*/ 8962315 w 12163312"/>
              <a:gd name="connsiteY487" fmla="*/ 5991711 h 6858000"/>
              <a:gd name="connsiteX488" fmla="*/ 8962315 w 12163312"/>
              <a:gd name="connsiteY488" fmla="*/ 6175786 h 6858000"/>
              <a:gd name="connsiteX489" fmla="*/ 9120094 w 12163312"/>
              <a:gd name="connsiteY489" fmla="*/ 6266628 h 6858000"/>
              <a:gd name="connsiteX490" fmla="*/ 9277873 w 12163312"/>
              <a:gd name="connsiteY490" fmla="*/ 6175786 h 6858000"/>
              <a:gd name="connsiteX491" fmla="*/ 9277873 w 12163312"/>
              <a:gd name="connsiteY491" fmla="*/ 5991711 h 6858000"/>
              <a:gd name="connsiteX492" fmla="*/ 8799755 w 12163312"/>
              <a:gd name="connsiteY492" fmla="*/ 5900868 h 6858000"/>
              <a:gd name="connsiteX493" fmla="*/ 8641976 w 12163312"/>
              <a:gd name="connsiteY493" fmla="*/ 5991711 h 6858000"/>
              <a:gd name="connsiteX494" fmla="*/ 8641976 w 12163312"/>
              <a:gd name="connsiteY494" fmla="*/ 6175786 h 6858000"/>
              <a:gd name="connsiteX495" fmla="*/ 8799755 w 12163312"/>
              <a:gd name="connsiteY495" fmla="*/ 6266628 h 6858000"/>
              <a:gd name="connsiteX496" fmla="*/ 8957533 w 12163312"/>
              <a:gd name="connsiteY496" fmla="*/ 6175786 h 6858000"/>
              <a:gd name="connsiteX497" fmla="*/ 8957533 w 12163312"/>
              <a:gd name="connsiteY497" fmla="*/ 5991711 h 6858000"/>
              <a:gd name="connsiteX498" fmla="*/ 8479416 w 12163312"/>
              <a:gd name="connsiteY498" fmla="*/ 5900868 h 6858000"/>
              <a:gd name="connsiteX499" fmla="*/ 8321638 w 12163312"/>
              <a:gd name="connsiteY499" fmla="*/ 5991711 h 6858000"/>
              <a:gd name="connsiteX500" fmla="*/ 8321638 w 12163312"/>
              <a:gd name="connsiteY500" fmla="*/ 6175786 h 6858000"/>
              <a:gd name="connsiteX501" fmla="*/ 8479416 w 12163312"/>
              <a:gd name="connsiteY501" fmla="*/ 6266628 h 6858000"/>
              <a:gd name="connsiteX502" fmla="*/ 8637195 w 12163312"/>
              <a:gd name="connsiteY502" fmla="*/ 6175786 h 6858000"/>
              <a:gd name="connsiteX503" fmla="*/ 8637195 w 12163312"/>
              <a:gd name="connsiteY503" fmla="*/ 5991711 h 6858000"/>
              <a:gd name="connsiteX504" fmla="*/ 8159077 w 12163312"/>
              <a:gd name="connsiteY504" fmla="*/ 5900868 h 6858000"/>
              <a:gd name="connsiteX505" fmla="*/ 8001298 w 12163312"/>
              <a:gd name="connsiteY505" fmla="*/ 5991711 h 6858000"/>
              <a:gd name="connsiteX506" fmla="*/ 8001298 w 12163312"/>
              <a:gd name="connsiteY506" fmla="*/ 6175786 h 6858000"/>
              <a:gd name="connsiteX507" fmla="*/ 8159077 w 12163312"/>
              <a:gd name="connsiteY507" fmla="*/ 6266628 h 6858000"/>
              <a:gd name="connsiteX508" fmla="*/ 8316856 w 12163312"/>
              <a:gd name="connsiteY508" fmla="*/ 6175786 h 6858000"/>
              <a:gd name="connsiteX509" fmla="*/ 8316856 w 12163312"/>
              <a:gd name="connsiteY509" fmla="*/ 5991711 h 6858000"/>
              <a:gd name="connsiteX510" fmla="*/ 7838739 w 12163312"/>
              <a:gd name="connsiteY510" fmla="*/ 5900868 h 6858000"/>
              <a:gd name="connsiteX511" fmla="*/ 7680960 w 12163312"/>
              <a:gd name="connsiteY511" fmla="*/ 5991711 h 6858000"/>
              <a:gd name="connsiteX512" fmla="*/ 7680960 w 12163312"/>
              <a:gd name="connsiteY512" fmla="*/ 6175786 h 6858000"/>
              <a:gd name="connsiteX513" fmla="*/ 7838739 w 12163312"/>
              <a:gd name="connsiteY513" fmla="*/ 6266628 h 6858000"/>
              <a:gd name="connsiteX514" fmla="*/ 7996518 w 12163312"/>
              <a:gd name="connsiteY514" fmla="*/ 6175786 h 6858000"/>
              <a:gd name="connsiteX515" fmla="*/ 7996518 w 12163312"/>
              <a:gd name="connsiteY515" fmla="*/ 5991711 h 6858000"/>
              <a:gd name="connsiteX516" fmla="*/ 7518400 w 12163312"/>
              <a:gd name="connsiteY516" fmla="*/ 5900868 h 6858000"/>
              <a:gd name="connsiteX517" fmla="*/ 7360621 w 12163312"/>
              <a:gd name="connsiteY517" fmla="*/ 5991711 h 6858000"/>
              <a:gd name="connsiteX518" fmla="*/ 7360621 w 12163312"/>
              <a:gd name="connsiteY518" fmla="*/ 6175786 h 6858000"/>
              <a:gd name="connsiteX519" fmla="*/ 7518400 w 12163312"/>
              <a:gd name="connsiteY519" fmla="*/ 6266628 h 6858000"/>
              <a:gd name="connsiteX520" fmla="*/ 7676179 w 12163312"/>
              <a:gd name="connsiteY520" fmla="*/ 6175786 h 6858000"/>
              <a:gd name="connsiteX521" fmla="*/ 7676179 w 12163312"/>
              <a:gd name="connsiteY521" fmla="*/ 5991711 h 6858000"/>
              <a:gd name="connsiteX522" fmla="*/ 7198061 w 12163312"/>
              <a:gd name="connsiteY522" fmla="*/ 5900868 h 6858000"/>
              <a:gd name="connsiteX523" fmla="*/ 7040282 w 12163312"/>
              <a:gd name="connsiteY523" fmla="*/ 5991711 h 6858000"/>
              <a:gd name="connsiteX524" fmla="*/ 7040282 w 12163312"/>
              <a:gd name="connsiteY524" fmla="*/ 6175786 h 6858000"/>
              <a:gd name="connsiteX525" fmla="*/ 7198061 w 12163312"/>
              <a:gd name="connsiteY525" fmla="*/ 6266628 h 6858000"/>
              <a:gd name="connsiteX526" fmla="*/ 7355839 w 12163312"/>
              <a:gd name="connsiteY526" fmla="*/ 6175786 h 6858000"/>
              <a:gd name="connsiteX527" fmla="*/ 7355839 w 12163312"/>
              <a:gd name="connsiteY527" fmla="*/ 5991711 h 6858000"/>
              <a:gd name="connsiteX528" fmla="*/ 6877722 w 12163312"/>
              <a:gd name="connsiteY528" fmla="*/ 5900868 h 6858000"/>
              <a:gd name="connsiteX529" fmla="*/ 6719944 w 12163312"/>
              <a:gd name="connsiteY529" fmla="*/ 5991711 h 6858000"/>
              <a:gd name="connsiteX530" fmla="*/ 6719944 w 12163312"/>
              <a:gd name="connsiteY530" fmla="*/ 6175786 h 6858000"/>
              <a:gd name="connsiteX531" fmla="*/ 6877722 w 12163312"/>
              <a:gd name="connsiteY531" fmla="*/ 6266628 h 6858000"/>
              <a:gd name="connsiteX532" fmla="*/ 7035501 w 12163312"/>
              <a:gd name="connsiteY532" fmla="*/ 6175786 h 6858000"/>
              <a:gd name="connsiteX533" fmla="*/ 7035501 w 12163312"/>
              <a:gd name="connsiteY533" fmla="*/ 5991711 h 6858000"/>
              <a:gd name="connsiteX534" fmla="*/ 6557383 w 12163312"/>
              <a:gd name="connsiteY534" fmla="*/ 5900868 h 6858000"/>
              <a:gd name="connsiteX535" fmla="*/ 6399604 w 12163312"/>
              <a:gd name="connsiteY535" fmla="*/ 5991711 h 6858000"/>
              <a:gd name="connsiteX536" fmla="*/ 6399604 w 12163312"/>
              <a:gd name="connsiteY536" fmla="*/ 6175786 h 6858000"/>
              <a:gd name="connsiteX537" fmla="*/ 6557383 w 12163312"/>
              <a:gd name="connsiteY537" fmla="*/ 6266628 h 6858000"/>
              <a:gd name="connsiteX538" fmla="*/ 6715162 w 12163312"/>
              <a:gd name="connsiteY538" fmla="*/ 6175786 h 6858000"/>
              <a:gd name="connsiteX539" fmla="*/ 6715162 w 12163312"/>
              <a:gd name="connsiteY539" fmla="*/ 5991711 h 6858000"/>
              <a:gd name="connsiteX540" fmla="*/ 6237044 w 12163312"/>
              <a:gd name="connsiteY540" fmla="*/ 5900868 h 6858000"/>
              <a:gd name="connsiteX541" fmla="*/ 6079266 w 12163312"/>
              <a:gd name="connsiteY541" fmla="*/ 5991711 h 6858000"/>
              <a:gd name="connsiteX542" fmla="*/ 6079266 w 12163312"/>
              <a:gd name="connsiteY542" fmla="*/ 6175786 h 6858000"/>
              <a:gd name="connsiteX543" fmla="*/ 6237044 w 12163312"/>
              <a:gd name="connsiteY543" fmla="*/ 6266628 h 6858000"/>
              <a:gd name="connsiteX544" fmla="*/ 6394823 w 12163312"/>
              <a:gd name="connsiteY544" fmla="*/ 6175786 h 6858000"/>
              <a:gd name="connsiteX545" fmla="*/ 6394823 w 12163312"/>
              <a:gd name="connsiteY545" fmla="*/ 5991711 h 6858000"/>
              <a:gd name="connsiteX546" fmla="*/ 5916706 w 12163312"/>
              <a:gd name="connsiteY546" fmla="*/ 5900868 h 6858000"/>
              <a:gd name="connsiteX547" fmla="*/ 5758927 w 12163312"/>
              <a:gd name="connsiteY547" fmla="*/ 5991711 h 6858000"/>
              <a:gd name="connsiteX548" fmla="*/ 5758927 w 12163312"/>
              <a:gd name="connsiteY548" fmla="*/ 6175786 h 6858000"/>
              <a:gd name="connsiteX549" fmla="*/ 5916706 w 12163312"/>
              <a:gd name="connsiteY549" fmla="*/ 6266628 h 6858000"/>
              <a:gd name="connsiteX550" fmla="*/ 6074484 w 12163312"/>
              <a:gd name="connsiteY550" fmla="*/ 6175786 h 6858000"/>
              <a:gd name="connsiteX551" fmla="*/ 6074484 w 12163312"/>
              <a:gd name="connsiteY551" fmla="*/ 5991711 h 6858000"/>
              <a:gd name="connsiteX552" fmla="*/ 5596368 w 12163312"/>
              <a:gd name="connsiteY552" fmla="*/ 5900868 h 6858000"/>
              <a:gd name="connsiteX553" fmla="*/ 5438588 w 12163312"/>
              <a:gd name="connsiteY553" fmla="*/ 5991711 h 6858000"/>
              <a:gd name="connsiteX554" fmla="*/ 5438588 w 12163312"/>
              <a:gd name="connsiteY554" fmla="*/ 6175786 h 6858000"/>
              <a:gd name="connsiteX555" fmla="*/ 5596368 w 12163312"/>
              <a:gd name="connsiteY555" fmla="*/ 6266628 h 6858000"/>
              <a:gd name="connsiteX556" fmla="*/ 5754146 w 12163312"/>
              <a:gd name="connsiteY556" fmla="*/ 6175786 h 6858000"/>
              <a:gd name="connsiteX557" fmla="*/ 5754146 w 12163312"/>
              <a:gd name="connsiteY557" fmla="*/ 5991711 h 6858000"/>
              <a:gd name="connsiteX558" fmla="*/ 5276028 w 12163312"/>
              <a:gd name="connsiteY558" fmla="*/ 5900868 h 6858000"/>
              <a:gd name="connsiteX559" fmla="*/ 5118250 w 12163312"/>
              <a:gd name="connsiteY559" fmla="*/ 5991711 h 6858000"/>
              <a:gd name="connsiteX560" fmla="*/ 5118250 w 12163312"/>
              <a:gd name="connsiteY560" fmla="*/ 6175786 h 6858000"/>
              <a:gd name="connsiteX561" fmla="*/ 5276028 w 12163312"/>
              <a:gd name="connsiteY561" fmla="*/ 6266628 h 6858000"/>
              <a:gd name="connsiteX562" fmla="*/ 5433807 w 12163312"/>
              <a:gd name="connsiteY562" fmla="*/ 6175786 h 6858000"/>
              <a:gd name="connsiteX563" fmla="*/ 5433807 w 12163312"/>
              <a:gd name="connsiteY563" fmla="*/ 5991711 h 6858000"/>
              <a:gd name="connsiteX564" fmla="*/ 4955689 w 12163312"/>
              <a:gd name="connsiteY564" fmla="*/ 5900868 h 6858000"/>
              <a:gd name="connsiteX565" fmla="*/ 4797910 w 12163312"/>
              <a:gd name="connsiteY565" fmla="*/ 5991711 h 6858000"/>
              <a:gd name="connsiteX566" fmla="*/ 4797910 w 12163312"/>
              <a:gd name="connsiteY566" fmla="*/ 6175786 h 6858000"/>
              <a:gd name="connsiteX567" fmla="*/ 4955689 w 12163312"/>
              <a:gd name="connsiteY567" fmla="*/ 6266628 h 6858000"/>
              <a:gd name="connsiteX568" fmla="*/ 5113468 w 12163312"/>
              <a:gd name="connsiteY568" fmla="*/ 6175786 h 6858000"/>
              <a:gd name="connsiteX569" fmla="*/ 5113468 w 12163312"/>
              <a:gd name="connsiteY569" fmla="*/ 5991711 h 6858000"/>
              <a:gd name="connsiteX570" fmla="*/ 4635350 w 12163312"/>
              <a:gd name="connsiteY570" fmla="*/ 5900868 h 6858000"/>
              <a:gd name="connsiteX571" fmla="*/ 4477571 w 12163312"/>
              <a:gd name="connsiteY571" fmla="*/ 5991711 h 6858000"/>
              <a:gd name="connsiteX572" fmla="*/ 4477571 w 12163312"/>
              <a:gd name="connsiteY572" fmla="*/ 6175786 h 6858000"/>
              <a:gd name="connsiteX573" fmla="*/ 4635350 w 12163312"/>
              <a:gd name="connsiteY573" fmla="*/ 6266628 h 6858000"/>
              <a:gd name="connsiteX574" fmla="*/ 4793129 w 12163312"/>
              <a:gd name="connsiteY574" fmla="*/ 6175786 h 6858000"/>
              <a:gd name="connsiteX575" fmla="*/ 4793129 w 12163312"/>
              <a:gd name="connsiteY575" fmla="*/ 5991711 h 6858000"/>
              <a:gd name="connsiteX576" fmla="*/ 4315012 w 12163312"/>
              <a:gd name="connsiteY576" fmla="*/ 5900868 h 6858000"/>
              <a:gd name="connsiteX577" fmla="*/ 4157233 w 12163312"/>
              <a:gd name="connsiteY577" fmla="*/ 5991711 h 6858000"/>
              <a:gd name="connsiteX578" fmla="*/ 4157233 w 12163312"/>
              <a:gd name="connsiteY578" fmla="*/ 6175786 h 6858000"/>
              <a:gd name="connsiteX579" fmla="*/ 4315012 w 12163312"/>
              <a:gd name="connsiteY579" fmla="*/ 6266628 h 6858000"/>
              <a:gd name="connsiteX580" fmla="*/ 4472790 w 12163312"/>
              <a:gd name="connsiteY580" fmla="*/ 6175786 h 6858000"/>
              <a:gd name="connsiteX581" fmla="*/ 4472790 w 12163312"/>
              <a:gd name="connsiteY581" fmla="*/ 5991711 h 6858000"/>
              <a:gd name="connsiteX582" fmla="*/ 3994673 w 12163312"/>
              <a:gd name="connsiteY582" fmla="*/ 5900868 h 6858000"/>
              <a:gd name="connsiteX583" fmla="*/ 3836894 w 12163312"/>
              <a:gd name="connsiteY583" fmla="*/ 5991711 h 6858000"/>
              <a:gd name="connsiteX584" fmla="*/ 3836894 w 12163312"/>
              <a:gd name="connsiteY584" fmla="*/ 6175786 h 6858000"/>
              <a:gd name="connsiteX585" fmla="*/ 3994673 w 12163312"/>
              <a:gd name="connsiteY585" fmla="*/ 6266628 h 6858000"/>
              <a:gd name="connsiteX586" fmla="*/ 4152451 w 12163312"/>
              <a:gd name="connsiteY586" fmla="*/ 6175786 h 6858000"/>
              <a:gd name="connsiteX587" fmla="*/ 4152451 w 12163312"/>
              <a:gd name="connsiteY587" fmla="*/ 5991711 h 6858000"/>
              <a:gd name="connsiteX588" fmla="*/ 3671943 w 12163312"/>
              <a:gd name="connsiteY588" fmla="*/ 5900868 h 6858000"/>
              <a:gd name="connsiteX589" fmla="*/ 3514165 w 12163312"/>
              <a:gd name="connsiteY589" fmla="*/ 5991711 h 6858000"/>
              <a:gd name="connsiteX590" fmla="*/ 3514165 w 12163312"/>
              <a:gd name="connsiteY590" fmla="*/ 6175786 h 6858000"/>
              <a:gd name="connsiteX591" fmla="*/ 3671943 w 12163312"/>
              <a:gd name="connsiteY591" fmla="*/ 6266628 h 6858000"/>
              <a:gd name="connsiteX592" fmla="*/ 3829722 w 12163312"/>
              <a:gd name="connsiteY592" fmla="*/ 6175786 h 6858000"/>
              <a:gd name="connsiteX593" fmla="*/ 3829722 w 12163312"/>
              <a:gd name="connsiteY593" fmla="*/ 5991711 h 6858000"/>
              <a:gd name="connsiteX594" fmla="*/ 3351604 w 12163312"/>
              <a:gd name="connsiteY594" fmla="*/ 5900868 h 6858000"/>
              <a:gd name="connsiteX595" fmla="*/ 3193825 w 12163312"/>
              <a:gd name="connsiteY595" fmla="*/ 5991711 h 6858000"/>
              <a:gd name="connsiteX596" fmla="*/ 3193825 w 12163312"/>
              <a:gd name="connsiteY596" fmla="*/ 6175786 h 6858000"/>
              <a:gd name="connsiteX597" fmla="*/ 3351604 w 12163312"/>
              <a:gd name="connsiteY597" fmla="*/ 6266628 h 6858000"/>
              <a:gd name="connsiteX598" fmla="*/ 3509383 w 12163312"/>
              <a:gd name="connsiteY598" fmla="*/ 6175786 h 6858000"/>
              <a:gd name="connsiteX599" fmla="*/ 3509383 w 12163312"/>
              <a:gd name="connsiteY599" fmla="*/ 5991711 h 6858000"/>
              <a:gd name="connsiteX600" fmla="*/ 3031266 w 12163312"/>
              <a:gd name="connsiteY600" fmla="*/ 5900868 h 6858000"/>
              <a:gd name="connsiteX601" fmla="*/ 2873487 w 12163312"/>
              <a:gd name="connsiteY601" fmla="*/ 5991711 h 6858000"/>
              <a:gd name="connsiteX602" fmla="*/ 2873487 w 12163312"/>
              <a:gd name="connsiteY602" fmla="*/ 6175786 h 6858000"/>
              <a:gd name="connsiteX603" fmla="*/ 3031266 w 12163312"/>
              <a:gd name="connsiteY603" fmla="*/ 6266628 h 6858000"/>
              <a:gd name="connsiteX604" fmla="*/ 3189044 w 12163312"/>
              <a:gd name="connsiteY604" fmla="*/ 6175786 h 6858000"/>
              <a:gd name="connsiteX605" fmla="*/ 3189044 w 12163312"/>
              <a:gd name="connsiteY605" fmla="*/ 5991711 h 6858000"/>
              <a:gd name="connsiteX606" fmla="*/ 2710927 w 12163312"/>
              <a:gd name="connsiteY606" fmla="*/ 5900868 h 6858000"/>
              <a:gd name="connsiteX607" fmla="*/ 2553148 w 12163312"/>
              <a:gd name="connsiteY607" fmla="*/ 5991711 h 6858000"/>
              <a:gd name="connsiteX608" fmla="*/ 2553148 w 12163312"/>
              <a:gd name="connsiteY608" fmla="*/ 6175786 h 6858000"/>
              <a:gd name="connsiteX609" fmla="*/ 2710927 w 12163312"/>
              <a:gd name="connsiteY609" fmla="*/ 6266628 h 6858000"/>
              <a:gd name="connsiteX610" fmla="*/ 2868706 w 12163312"/>
              <a:gd name="connsiteY610" fmla="*/ 6175786 h 6858000"/>
              <a:gd name="connsiteX611" fmla="*/ 2868706 w 12163312"/>
              <a:gd name="connsiteY611" fmla="*/ 5991711 h 6858000"/>
              <a:gd name="connsiteX612" fmla="*/ 2390588 w 12163312"/>
              <a:gd name="connsiteY612" fmla="*/ 5900868 h 6858000"/>
              <a:gd name="connsiteX613" fmla="*/ 2232809 w 12163312"/>
              <a:gd name="connsiteY613" fmla="*/ 5991711 h 6858000"/>
              <a:gd name="connsiteX614" fmla="*/ 2232809 w 12163312"/>
              <a:gd name="connsiteY614" fmla="*/ 6175786 h 6858000"/>
              <a:gd name="connsiteX615" fmla="*/ 2390588 w 12163312"/>
              <a:gd name="connsiteY615" fmla="*/ 6266628 h 6858000"/>
              <a:gd name="connsiteX616" fmla="*/ 2548367 w 12163312"/>
              <a:gd name="connsiteY616" fmla="*/ 6175786 h 6858000"/>
              <a:gd name="connsiteX617" fmla="*/ 2548367 w 12163312"/>
              <a:gd name="connsiteY617" fmla="*/ 5991711 h 6858000"/>
              <a:gd name="connsiteX618" fmla="*/ 2070249 w 12163312"/>
              <a:gd name="connsiteY618" fmla="*/ 5900868 h 6858000"/>
              <a:gd name="connsiteX619" fmla="*/ 1912470 w 12163312"/>
              <a:gd name="connsiteY619" fmla="*/ 5991711 h 6858000"/>
              <a:gd name="connsiteX620" fmla="*/ 1912470 w 12163312"/>
              <a:gd name="connsiteY620" fmla="*/ 6175786 h 6858000"/>
              <a:gd name="connsiteX621" fmla="*/ 2070249 w 12163312"/>
              <a:gd name="connsiteY621" fmla="*/ 6266628 h 6858000"/>
              <a:gd name="connsiteX622" fmla="*/ 2228028 w 12163312"/>
              <a:gd name="connsiteY622" fmla="*/ 6175786 h 6858000"/>
              <a:gd name="connsiteX623" fmla="*/ 2228028 w 12163312"/>
              <a:gd name="connsiteY623" fmla="*/ 5991711 h 6858000"/>
              <a:gd name="connsiteX624" fmla="*/ 1749910 w 12163312"/>
              <a:gd name="connsiteY624" fmla="*/ 5900868 h 6858000"/>
              <a:gd name="connsiteX625" fmla="*/ 1592131 w 12163312"/>
              <a:gd name="connsiteY625" fmla="*/ 5991711 h 6858000"/>
              <a:gd name="connsiteX626" fmla="*/ 1592131 w 12163312"/>
              <a:gd name="connsiteY626" fmla="*/ 6175786 h 6858000"/>
              <a:gd name="connsiteX627" fmla="*/ 1749910 w 12163312"/>
              <a:gd name="connsiteY627" fmla="*/ 6266628 h 6858000"/>
              <a:gd name="connsiteX628" fmla="*/ 1907689 w 12163312"/>
              <a:gd name="connsiteY628" fmla="*/ 6175786 h 6858000"/>
              <a:gd name="connsiteX629" fmla="*/ 1907689 w 12163312"/>
              <a:gd name="connsiteY629" fmla="*/ 5991711 h 6858000"/>
              <a:gd name="connsiteX630" fmla="*/ 1429571 w 12163312"/>
              <a:gd name="connsiteY630" fmla="*/ 5900868 h 6858000"/>
              <a:gd name="connsiteX631" fmla="*/ 1271793 w 12163312"/>
              <a:gd name="connsiteY631" fmla="*/ 5991711 h 6858000"/>
              <a:gd name="connsiteX632" fmla="*/ 1271793 w 12163312"/>
              <a:gd name="connsiteY632" fmla="*/ 6175786 h 6858000"/>
              <a:gd name="connsiteX633" fmla="*/ 1429571 w 12163312"/>
              <a:gd name="connsiteY633" fmla="*/ 6266628 h 6858000"/>
              <a:gd name="connsiteX634" fmla="*/ 1587350 w 12163312"/>
              <a:gd name="connsiteY634" fmla="*/ 6175786 h 6858000"/>
              <a:gd name="connsiteX635" fmla="*/ 1587350 w 12163312"/>
              <a:gd name="connsiteY635" fmla="*/ 5991711 h 6858000"/>
              <a:gd name="connsiteX636" fmla="*/ 1109233 w 12163312"/>
              <a:gd name="connsiteY636" fmla="*/ 5900868 h 6858000"/>
              <a:gd name="connsiteX637" fmla="*/ 951454 w 12163312"/>
              <a:gd name="connsiteY637" fmla="*/ 5991711 h 6858000"/>
              <a:gd name="connsiteX638" fmla="*/ 951454 w 12163312"/>
              <a:gd name="connsiteY638" fmla="*/ 6175786 h 6858000"/>
              <a:gd name="connsiteX639" fmla="*/ 1109233 w 12163312"/>
              <a:gd name="connsiteY639" fmla="*/ 6266628 h 6858000"/>
              <a:gd name="connsiteX640" fmla="*/ 1267011 w 12163312"/>
              <a:gd name="connsiteY640" fmla="*/ 6175786 h 6858000"/>
              <a:gd name="connsiteX641" fmla="*/ 1267011 w 12163312"/>
              <a:gd name="connsiteY641" fmla="*/ 5991711 h 6858000"/>
              <a:gd name="connsiteX642" fmla="*/ 788894 w 12163312"/>
              <a:gd name="connsiteY642" fmla="*/ 5900868 h 6858000"/>
              <a:gd name="connsiteX643" fmla="*/ 631115 w 12163312"/>
              <a:gd name="connsiteY643" fmla="*/ 5991711 h 6858000"/>
              <a:gd name="connsiteX644" fmla="*/ 631115 w 12163312"/>
              <a:gd name="connsiteY644" fmla="*/ 6175786 h 6858000"/>
              <a:gd name="connsiteX645" fmla="*/ 788894 w 12163312"/>
              <a:gd name="connsiteY645" fmla="*/ 6266628 h 6858000"/>
              <a:gd name="connsiteX646" fmla="*/ 946673 w 12163312"/>
              <a:gd name="connsiteY646" fmla="*/ 6175786 h 6858000"/>
              <a:gd name="connsiteX647" fmla="*/ 946673 w 12163312"/>
              <a:gd name="connsiteY647" fmla="*/ 5991711 h 6858000"/>
              <a:gd name="connsiteX648" fmla="*/ 468555 w 12163312"/>
              <a:gd name="connsiteY648" fmla="*/ 5900868 h 6858000"/>
              <a:gd name="connsiteX649" fmla="*/ 310776 w 12163312"/>
              <a:gd name="connsiteY649" fmla="*/ 5991711 h 6858000"/>
              <a:gd name="connsiteX650" fmla="*/ 310776 w 12163312"/>
              <a:gd name="connsiteY650" fmla="*/ 6175786 h 6858000"/>
              <a:gd name="connsiteX651" fmla="*/ 468555 w 12163312"/>
              <a:gd name="connsiteY651" fmla="*/ 6266628 h 6858000"/>
              <a:gd name="connsiteX652" fmla="*/ 626334 w 12163312"/>
              <a:gd name="connsiteY652" fmla="*/ 6175786 h 6858000"/>
              <a:gd name="connsiteX653" fmla="*/ 626334 w 12163312"/>
              <a:gd name="connsiteY653" fmla="*/ 5991711 h 6858000"/>
              <a:gd name="connsiteX654" fmla="*/ 11842974 w 12163312"/>
              <a:gd name="connsiteY654" fmla="*/ 5621170 h 6858000"/>
              <a:gd name="connsiteX655" fmla="*/ 11685195 w 12163312"/>
              <a:gd name="connsiteY655" fmla="*/ 5712012 h 6858000"/>
              <a:gd name="connsiteX656" fmla="*/ 11685195 w 12163312"/>
              <a:gd name="connsiteY656" fmla="*/ 5896087 h 6858000"/>
              <a:gd name="connsiteX657" fmla="*/ 11842974 w 12163312"/>
              <a:gd name="connsiteY657" fmla="*/ 5986929 h 6858000"/>
              <a:gd name="connsiteX658" fmla="*/ 12000753 w 12163312"/>
              <a:gd name="connsiteY658" fmla="*/ 5896087 h 6858000"/>
              <a:gd name="connsiteX659" fmla="*/ 12000753 w 12163312"/>
              <a:gd name="connsiteY659" fmla="*/ 5712012 h 6858000"/>
              <a:gd name="connsiteX660" fmla="*/ 11522635 w 12163312"/>
              <a:gd name="connsiteY660" fmla="*/ 5621170 h 6858000"/>
              <a:gd name="connsiteX661" fmla="*/ 11364856 w 12163312"/>
              <a:gd name="connsiteY661" fmla="*/ 5712012 h 6858000"/>
              <a:gd name="connsiteX662" fmla="*/ 11364856 w 12163312"/>
              <a:gd name="connsiteY662" fmla="*/ 5896087 h 6858000"/>
              <a:gd name="connsiteX663" fmla="*/ 11522635 w 12163312"/>
              <a:gd name="connsiteY663" fmla="*/ 5986929 h 6858000"/>
              <a:gd name="connsiteX664" fmla="*/ 11680414 w 12163312"/>
              <a:gd name="connsiteY664" fmla="*/ 5896087 h 6858000"/>
              <a:gd name="connsiteX665" fmla="*/ 11680414 w 12163312"/>
              <a:gd name="connsiteY665" fmla="*/ 5712012 h 6858000"/>
              <a:gd name="connsiteX666" fmla="*/ 11202296 w 12163312"/>
              <a:gd name="connsiteY666" fmla="*/ 5621170 h 6858000"/>
              <a:gd name="connsiteX667" fmla="*/ 11044517 w 12163312"/>
              <a:gd name="connsiteY667" fmla="*/ 5712012 h 6858000"/>
              <a:gd name="connsiteX668" fmla="*/ 11044517 w 12163312"/>
              <a:gd name="connsiteY668" fmla="*/ 5896087 h 6858000"/>
              <a:gd name="connsiteX669" fmla="*/ 11202296 w 12163312"/>
              <a:gd name="connsiteY669" fmla="*/ 5986929 h 6858000"/>
              <a:gd name="connsiteX670" fmla="*/ 11360075 w 12163312"/>
              <a:gd name="connsiteY670" fmla="*/ 5896087 h 6858000"/>
              <a:gd name="connsiteX671" fmla="*/ 11360075 w 12163312"/>
              <a:gd name="connsiteY671" fmla="*/ 5712012 h 6858000"/>
              <a:gd name="connsiteX672" fmla="*/ 10881957 w 12163312"/>
              <a:gd name="connsiteY672" fmla="*/ 5621170 h 6858000"/>
              <a:gd name="connsiteX673" fmla="*/ 10724179 w 12163312"/>
              <a:gd name="connsiteY673" fmla="*/ 5712012 h 6858000"/>
              <a:gd name="connsiteX674" fmla="*/ 10724179 w 12163312"/>
              <a:gd name="connsiteY674" fmla="*/ 5896087 h 6858000"/>
              <a:gd name="connsiteX675" fmla="*/ 10881957 w 12163312"/>
              <a:gd name="connsiteY675" fmla="*/ 5986929 h 6858000"/>
              <a:gd name="connsiteX676" fmla="*/ 11039736 w 12163312"/>
              <a:gd name="connsiteY676" fmla="*/ 5896087 h 6858000"/>
              <a:gd name="connsiteX677" fmla="*/ 11039736 w 12163312"/>
              <a:gd name="connsiteY677" fmla="*/ 5712012 h 6858000"/>
              <a:gd name="connsiteX678" fmla="*/ 10561618 w 12163312"/>
              <a:gd name="connsiteY678" fmla="*/ 5621170 h 6858000"/>
              <a:gd name="connsiteX679" fmla="*/ 10403839 w 12163312"/>
              <a:gd name="connsiteY679" fmla="*/ 5712012 h 6858000"/>
              <a:gd name="connsiteX680" fmla="*/ 10403839 w 12163312"/>
              <a:gd name="connsiteY680" fmla="*/ 5896087 h 6858000"/>
              <a:gd name="connsiteX681" fmla="*/ 10561618 w 12163312"/>
              <a:gd name="connsiteY681" fmla="*/ 5986929 h 6858000"/>
              <a:gd name="connsiteX682" fmla="*/ 10719397 w 12163312"/>
              <a:gd name="connsiteY682" fmla="*/ 5896087 h 6858000"/>
              <a:gd name="connsiteX683" fmla="*/ 10719397 w 12163312"/>
              <a:gd name="connsiteY683" fmla="*/ 5712012 h 6858000"/>
              <a:gd name="connsiteX684" fmla="*/ 10241280 w 12163312"/>
              <a:gd name="connsiteY684" fmla="*/ 5621170 h 6858000"/>
              <a:gd name="connsiteX685" fmla="*/ 10083501 w 12163312"/>
              <a:gd name="connsiteY685" fmla="*/ 5712012 h 6858000"/>
              <a:gd name="connsiteX686" fmla="*/ 10083501 w 12163312"/>
              <a:gd name="connsiteY686" fmla="*/ 5896087 h 6858000"/>
              <a:gd name="connsiteX687" fmla="*/ 10241280 w 12163312"/>
              <a:gd name="connsiteY687" fmla="*/ 5986929 h 6858000"/>
              <a:gd name="connsiteX688" fmla="*/ 10399058 w 12163312"/>
              <a:gd name="connsiteY688" fmla="*/ 5896087 h 6858000"/>
              <a:gd name="connsiteX689" fmla="*/ 10399058 w 12163312"/>
              <a:gd name="connsiteY689" fmla="*/ 5712012 h 6858000"/>
              <a:gd name="connsiteX690" fmla="*/ 9920941 w 12163312"/>
              <a:gd name="connsiteY690" fmla="*/ 5621170 h 6858000"/>
              <a:gd name="connsiteX691" fmla="*/ 9763162 w 12163312"/>
              <a:gd name="connsiteY691" fmla="*/ 5712012 h 6858000"/>
              <a:gd name="connsiteX692" fmla="*/ 9763162 w 12163312"/>
              <a:gd name="connsiteY692" fmla="*/ 5896087 h 6858000"/>
              <a:gd name="connsiteX693" fmla="*/ 9920941 w 12163312"/>
              <a:gd name="connsiteY693" fmla="*/ 5986929 h 6858000"/>
              <a:gd name="connsiteX694" fmla="*/ 10078720 w 12163312"/>
              <a:gd name="connsiteY694" fmla="*/ 5896087 h 6858000"/>
              <a:gd name="connsiteX695" fmla="*/ 10078720 w 12163312"/>
              <a:gd name="connsiteY695" fmla="*/ 5712012 h 6858000"/>
              <a:gd name="connsiteX696" fmla="*/ 9600602 w 12163312"/>
              <a:gd name="connsiteY696" fmla="*/ 5621170 h 6858000"/>
              <a:gd name="connsiteX697" fmla="*/ 9442823 w 12163312"/>
              <a:gd name="connsiteY697" fmla="*/ 5712012 h 6858000"/>
              <a:gd name="connsiteX698" fmla="*/ 9442823 w 12163312"/>
              <a:gd name="connsiteY698" fmla="*/ 5896087 h 6858000"/>
              <a:gd name="connsiteX699" fmla="*/ 9600602 w 12163312"/>
              <a:gd name="connsiteY699" fmla="*/ 5986929 h 6858000"/>
              <a:gd name="connsiteX700" fmla="*/ 9758380 w 12163312"/>
              <a:gd name="connsiteY700" fmla="*/ 5896087 h 6858000"/>
              <a:gd name="connsiteX701" fmla="*/ 9758380 w 12163312"/>
              <a:gd name="connsiteY701" fmla="*/ 5712012 h 6858000"/>
              <a:gd name="connsiteX702" fmla="*/ 9280263 w 12163312"/>
              <a:gd name="connsiteY702" fmla="*/ 5621170 h 6858000"/>
              <a:gd name="connsiteX703" fmla="*/ 9122485 w 12163312"/>
              <a:gd name="connsiteY703" fmla="*/ 5712012 h 6858000"/>
              <a:gd name="connsiteX704" fmla="*/ 9122485 w 12163312"/>
              <a:gd name="connsiteY704" fmla="*/ 5896087 h 6858000"/>
              <a:gd name="connsiteX705" fmla="*/ 9280263 w 12163312"/>
              <a:gd name="connsiteY705" fmla="*/ 5986929 h 6858000"/>
              <a:gd name="connsiteX706" fmla="*/ 9438042 w 12163312"/>
              <a:gd name="connsiteY706" fmla="*/ 5896087 h 6858000"/>
              <a:gd name="connsiteX707" fmla="*/ 9438042 w 12163312"/>
              <a:gd name="connsiteY707" fmla="*/ 5712012 h 6858000"/>
              <a:gd name="connsiteX708" fmla="*/ 8959924 w 12163312"/>
              <a:gd name="connsiteY708" fmla="*/ 5621170 h 6858000"/>
              <a:gd name="connsiteX709" fmla="*/ 8802145 w 12163312"/>
              <a:gd name="connsiteY709" fmla="*/ 5712012 h 6858000"/>
              <a:gd name="connsiteX710" fmla="*/ 8802145 w 12163312"/>
              <a:gd name="connsiteY710" fmla="*/ 5896087 h 6858000"/>
              <a:gd name="connsiteX711" fmla="*/ 8959924 w 12163312"/>
              <a:gd name="connsiteY711" fmla="*/ 5986929 h 6858000"/>
              <a:gd name="connsiteX712" fmla="*/ 9117703 w 12163312"/>
              <a:gd name="connsiteY712" fmla="*/ 5896087 h 6858000"/>
              <a:gd name="connsiteX713" fmla="*/ 9117703 w 12163312"/>
              <a:gd name="connsiteY713" fmla="*/ 5712012 h 6858000"/>
              <a:gd name="connsiteX714" fmla="*/ 8639585 w 12163312"/>
              <a:gd name="connsiteY714" fmla="*/ 5621170 h 6858000"/>
              <a:gd name="connsiteX715" fmla="*/ 8481806 w 12163312"/>
              <a:gd name="connsiteY715" fmla="*/ 5712012 h 6858000"/>
              <a:gd name="connsiteX716" fmla="*/ 8481806 w 12163312"/>
              <a:gd name="connsiteY716" fmla="*/ 5896087 h 6858000"/>
              <a:gd name="connsiteX717" fmla="*/ 8639585 w 12163312"/>
              <a:gd name="connsiteY717" fmla="*/ 5986929 h 6858000"/>
              <a:gd name="connsiteX718" fmla="*/ 8797364 w 12163312"/>
              <a:gd name="connsiteY718" fmla="*/ 5896087 h 6858000"/>
              <a:gd name="connsiteX719" fmla="*/ 8797364 w 12163312"/>
              <a:gd name="connsiteY719" fmla="*/ 5712012 h 6858000"/>
              <a:gd name="connsiteX720" fmla="*/ 8319247 w 12163312"/>
              <a:gd name="connsiteY720" fmla="*/ 5621170 h 6858000"/>
              <a:gd name="connsiteX721" fmla="*/ 8161468 w 12163312"/>
              <a:gd name="connsiteY721" fmla="*/ 5712012 h 6858000"/>
              <a:gd name="connsiteX722" fmla="*/ 8161468 w 12163312"/>
              <a:gd name="connsiteY722" fmla="*/ 5896087 h 6858000"/>
              <a:gd name="connsiteX723" fmla="*/ 8319247 w 12163312"/>
              <a:gd name="connsiteY723" fmla="*/ 5986929 h 6858000"/>
              <a:gd name="connsiteX724" fmla="*/ 8477026 w 12163312"/>
              <a:gd name="connsiteY724" fmla="*/ 5896087 h 6858000"/>
              <a:gd name="connsiteX725" fmla="*/ 8477026 w 12163312"/>
              <a:gd name="connsiteY725" fmla="*/ 5712012 h 6858000"/>
              <a:gd name="connsiteX726" fmla="*/ 7998908 w 12163312"/>
              <a:gd name="connsiteY726" fmla="*/ 5621170 h 6858000"/>
              <a:gd name="connsiteX727" fmla="*/ 7841129 w 12163312"/>
              <a:gd name="connsiteY727" fmla="*/ 5712012 h 6858000"/>
              <a:gd name="connsiteX728" fmla="*/ 7841129 w 12163312"/>
              <a:gd name="connsiteY728" fmla="*/ 5896087 h 6858000"/>
              <a:gd name="connsiteX729" fmla="*/ 7998908 w 12163312"/>
              <a:gd name="connsiteY729" fmla="*/ 5986929 h 6858000"/>
              <a:gd name="connsiteX730" fmla="*/ 8156687 w 12163312"/>
              <a:gd name="connsiteY730" fmla="*/ 5896087 h 6858000"/>
              <a:gd name="connsiteX731" fmla="*/ 8156687 w 12163312"/>
              <a:gd name="connsiteY731" fmla="*/ 5712012 h 6858000"/>
              <a:gd name="connsiteX732" fmla="*/ 7678569 w 12163312"/>
              <a:gd name="connsiteY732" fmla="*/ 5621170 h 6858000"/>
              <a:gd name="connsiteX733" fmla="*/ 7520791 w 12163312"/>
              <a:gd name="connsiteY733" fmla="*/ 5712012 h 6858000"/>
              <a:gd name="connsiteX734" fmla="*/ 7520791 w 12163312"/>
              <a:gd name="connsiteY734" fmla="*/ 5896087 h 6858000"/>
              <a:gd name="connsiteX735" fmla="*/ 7678569 w 12163312"/>
              <a:gd name="connsiteY735" fmla="*/ 5986929 h 6858000"/>
              <a:gd name="connsiteX736" fmla="*/ 7836348 w 12163312"/>
              <a:gd name="connsiteY736" fmla="*/ 5896087 h 6858000"/>
              <a:gd name="connsiteX737" fmla="*/ 7836348 w 12163312"/>
              <a:gd name="connsiteY737" fmla="*/ 5712012 h 6858000"/>
              <a:gd name="connsiteX738" fmla="*/ 7358230 w 12163312"/>
              <a:gd name="connsiteY738" fmla="*/ 5621170 h 6858000"/>
              <a:gd name="connsiteX739" fmla="*/ 7200451 w 12163312"/>
              <a:gd name="connsiteY739" fmla="*/ 5712012 h 6858000"/>
              <a:gd name="connsiteX740" fmla="*/ 7200451 w 12163312"/>
              <a:gd name="connsiteY740" fmla="*/ 5896087 h 6858000"/>
              <a:gd name="connsiteX741" fmla="*/ 7358230 w 12163312"/>
              <a:gd name="connsiteY741" fmla="*/ 5986929 h 6858000"/>
              <a:gd name="connsiteX742" fmla="*/ 7516009 w 12163312"/>
              <a:gd name="connsiteY742" fmla="*/ 5896087 h 6858000"/>
              <a:gd name="connsiteX743" fmla="*/ 7516009 w 12163312"/>
              <a:gd name="connsiteY743" fmla="*/ 5712012 h 6858000"/>
              <a:gd name="connsiteX744" fmla="*/ 7037892 w 12163312"/>
              <a:gd name="connsiteY744" fmla="*/ 5621170 h 6858000"/>
              <a:gd name="connsiteX745" fmla="*/ 6880113 w 12163312"/>
              <a:gd name="connsiteY745" fmla="*/ 5712012 h 6858000"/>
              <a:gd name="connsiteX746" fmla="*/ 6880113 w 12163312"/>
              <a:gd name="connsiteY746" fmla="*/ 5896087 h 6858000"/>
              <a:gd name="connsiteX747" fmla="*/ 7037892 w 12163312"/>
              <a:gd name="connsiteY747" fmla="*/ 5986929 h 6858000"/>
              <a:gd name="connsiteX748" fmla="*/ 7195671 w 12163312"/>
              <a:gd name="connsiteY748" fmla="*/ 5896087 h 6858000"/>
              <a:gd name="connsiteX749" fmla="*/ 7195671 w 12163312"/>
              <a:gd name="connsiteY749" fmla="*/ 5712012 h 6858000"/>
              <a:gd name="connsiteX750" fmla="*/ 6717553 w 12163312"/>
              <a:gd name="connsiteY750" fmla="*/ 5621170 h 6858000"/>
              <a:gd name="connsiteX751" fmla="*/ 6559774 w 12163312"/>
              <a:gd name="connsiteY751" fmla="*/ 5712012 h 6858000"/>
              <a:gd name="connsiteX752" fmla="*/ 6559774 w 12163312"/>
              <a:gd name="connsiteY752" fmla="*/ 5896087 h 6858000"/>
              <a:gd name="connsiteX753" fmla="*/ 6717553 w 12163312"/>
              <a:gd name="connsiteY753" fmla="*/ 5986929 h 6858000"/>
              <a:gd name="connsiteX754" fmla="*/ 6875332 w 12163312"/>
              <a:gd name="connsiteY754" fmla="*/ 5896087 h 6858000"/>
              <a:gd name="connsiteX755" fmla="*/ 6875332 w 12163312"/>
              <a:gd name="connsiteY755" fmla="*/ 5712012 h 6858000"/>
              <a:gd name="connsiteX756" fmla="*/ 6397214 w 12163312"/>
              <a:gd name="connsiteY756" fmla="*/ 5621170 h 6858000"/>
              <a:gd name="connsiteX757" fmla="*/ 6239435 w 12163312"/>
              <a:gd name="connsiteY757" fmla="*/ 5712012 h 6858000"/>
              <a:gd name="connsiteX758" fmla="*/ 6239435 w 12163312"/>
              <a:gd name="connsiteY758" fmla="*/ 5896087 h 6858000"/>
              <a:gd name="connsiteX759" fmla="*/ 6397214 w 12163312"/>
              <a:gd name="connsiteY759" fmla="*/ 5986929 h 6858000"/>
              <a:gd name="connsiteX760" fmla="*/ 6554992 w 12163312"/>
              <a:gd name="connsiteY760" fmla="*/ 5896087 h 6858000"/>
              <a:gd name="connsiteX761" fmla="*/ 6554992 w 12163312"/>
              <a:gd name="connsiteY761" fmla="*/ 5712012 h 6858000"/>
              <a:gd name="connsiteX762" fmla="*/ 6076875 w 12163312"/>
              <a:gd name="connsiteY762" fmla="*/ 5621170 h 6858000"/>
              <a:gd name="connsiteX763" fmla="*/ 5919096 w 12163312"/>
              <a:gd name="connsiteY763" fmla="*/ 5712012 h 6858000"/>
              <a:gd name="connsiteX764" fmla="*/ 5919096 w 12163312"/>
              <a:gd name="connsiteY764" fmla="*/ 5896087 h 6858000"/>
              <a:gd name="connsiteX765" fmla="*/ 6076875 w 12163312"/>
              <a:gd name="connsiteY765" fmla="*/ 5986929 h 6858000"/>
              <a:gd name="connsiteX766" fmla="*/ 6234654 w 12163312"/>
              <a:gd name="connsiteY766" fmla="*/ 5896087 h 6858000"/>
              <a:gd name="connsiteX767" fmla="*/ 6234654 w 12163312"/>
              <a:gd name="connsiteY767" fmla="*/ 5712012 h 6858000"/>
              <a:gd name="connsiteX768" fmla="*/ 5756536 w 12163312"/>
              <a:gd name="connsiteY768" fmla="*/ 5621170 h 6858000"/>
              <a:gd name="connsiteX769" fmla="*/ 5598757 w 12163312"/>
              <a:gd name="connsiteY769" fmla="*/ 5712012 h 6858000"/>
              <a:gd name="connsiteX770" fmla="*/ 5598757 w 12163312"/>
              <a:gd name="connsiteY770" fmla="*/ 5896087 h 6858000"/>
              <a:gd name="connsiteX771" fmla="*/ 5756536 w 12163312"/>
              <a:gd name="connsiteY771" fmla="*/ 5986929 h 6858000"/>
              <a:gd name="connsiteX772" fmla="*/ 5914316 w 12163312"/>
              <a:gd name="connsiteY772" fmla="*/ 5896087 h 6858000"/>
              <a:gd name="connsiteX773" fmla="*/ 5914316 w 12163312"/>
              <a:gd name="connsiteY773" fmla="*/ 5712012 h 6858000"/>
              <a:gd name="connsiteX774" fmla="*/ 5436198 w 12163312"/>
              <a:gd name="connsiteY774" fmla="*/ 5621170 h 6858000"/>
              <a:gd name="connsiteX775" fmla="*/ 5278418 w 12163312"/>
              <a:gd name="connsiteY775" fmla="*/ 5712012 h 6858000"/>
              <a:gd name="connsiteX776" fmla="*/ 5278418 w 12163312"/>
              <a:gd name="connsiteY776" fmla="*/ 5896087 h 6858000"/>
              <a:gd name="connsiteX777" fmla="*/ 5436198 w 12163312"/>
              <a:gd name="connsiteY777" fmla="*/ 5986929 h 6858000"/>
              <a:gd name="connsiteX778" fmla="*/ 5593976 w 12163312"/>
              <a:gd name="connsiteY778" fmla="*/ 5896087 h 6858000"/>
              <a:gd name="connsiteX779" fmla="*/ 5593976 w 12163312"/>
              <a:gd name="connsiteY779" fmla="*/ 5712012 h 6858000"/>
              <a:gd name="connsiteX780" fmla="*/ 5115859 w 12163312"/>
              <a:gd name="connsiteY780" fmla="*/ 5621170 h 6858000"/>
              <a:gd name="connsiteX781" fmla="*/ 4958080 w 12163312"/>
              <a:gd name="connsiteY781" fmla="*/ 5712012 h 6858000"/>
              <a:gd name="connsiteX782" fmla="*/ 4958080 w 12163312"/>
              <a:gd name="connsiteY782" fmla="*/ 5896087 h 6858000"/>
              <a:gd name="connsiteX783" fmla="*/ 5115859 w 12163312"/>
              <a:gd name="connsiteY783" fmla="*/ 5986929 h 6858000"/>
              <a:gd name="connsiteX784" fmla="*/ 5273637 w 12163312"/>
              <a:gd name="connsiteY784" fmla="*/ 5896087 h 6858000"/>
              <a:gd name="connsiteX785" fmla="*/ 5273637 w 12163312"/>
              <a:gd name="connsiteY785" fmla="*/ 5712012 h 6858000"/>
              <a:gd name="connsiteX786" fmla="*/ 4795520 w 12163312"/>
              <a:gd name="connsiteY786" fmla="*/ 5621170 h 6858000"/>
              <a:gd name="connsiteX787" fmla="*/ 4637741 w 12163312"/>
              <a:gd name="connsiteY787" fmla="*/ 5712012 h 6858000"/>
              <a:gd name="connsiteX788" fmla="*/ 4637741 w 12163312"/>
              <a:gd name="connsiteY788" fmla="*/ 5896087 h 6858000"/>
              <a:gd name="connsiteX789" fmla="*/ 4795520 w 12163312"/>
              <a:gd name="connsiteY789" fmla="*/ 5986929 h 6858000"/>
              <a:gd name="connsiteX790" fmla="*/ 4953299 w 12163312"/>
              <a:gd name="connsiteY790" fmla="*/ 5896087 h 6858000"/>
              <a:gd name="connsiteX791" fmla="*/ 4953299 w 12163312"/>
              <a:gd name="connsiteY791" fmla="*/ 5712012 h 6858000"/>
              <a:gd name="connsiteX792" fmla="*/ 4475181 w 12163312"/>
              <a:gd name="connsiteY792" fmla="*/ 5621170 h 6858000"/>
              <a:gd name="connsiteX793" fmla="*/ 4317402 w 12163312"/>
              <a:gd name="connsiteY793" fmla="*/ 5712012 h 6858000"/>
              <a:gd name="connsiteX794" fmla="*/ 4317402 w 12163312"/>
              <a:gd name="connsiteY794" fmla="*/ 5896087 h 6858000"/>
              <a:gd name="connsiteX795" fmla="*/ 4475181 w 12163312"/>
              <a:gd name="connsiteY795" fmla="*/ 5986929 h 6858000"/>
              <a:gd name="connsiteX796" fmla="*/ 4632960 w 12163312"/>
              <a:gd name="connsiteY796" fmla="*/ 5896087 h 6858000"/>
              <a:gd name="connsiteX797" fmla="*/ 4632960 w 12163312"/>
              <a:gd name="connsiteY797" fmla="*/ 5712012 h 6858000"/>
              <a:gd name="connsiteX798" fmla="*/ 4152451 w 12163312"/>
              <a:gd name="connsiteY798" fmla="*/ 5621170 h 6858000"/>
              <a:gd name="connsiteX799" fmla="*/ 3994673 w 12163312"/>
              <a:gd name="connsiteY799" fmla="*/ 5712012 h 6858000"/>
              <a:gd name="connsiteX800" fmla="*/ 3994673 w 12163312"/>
              <a:gd name="connsiteY800" fmla="*/ 5896087 h 6858000"/>
              <a:gd name="connsiteX801" fmla="*/ 4152451 w 12163312"/>
              <a:gd name="connsiteY801" fmla="*/ 5986929 h 6858000"/>
              <a:gd name="connsiteX802" fmla="*/ 4310230 w 12163312"/>
              <a:gd name="connsiteY802" fmla="*/ 5896087 h 6858000"/>
              <a:gd name="connsiteX803" fmla="*/ 4310230 w 12163312"/>
              <a:gd name="connsiteY803" fmla="*/ 5712012 h 6858000"/>
              <a:gd name="connsiteX804" fmla="*/ 3832112 w 12163312"/>
              <a:gd name="connsiteY804" fmla="*/ 5621170 h 6858000"/>
              <a:gd name="connsiteX805" fmla="*/ 3674334 w 12163312"/>
              <a:gd name="connsiteY805" fmla="*/ 5712012 h 6858000"/>
              <a:gd name="connsiteX806" fmla="*/ 3674334 w 12163312"/>
              <a:gd name="connsiteY806" fmla="*/ 5896087 h 6858000"/>
              <a:gd name="connsiteX807" fmla="*/ 3832112 w 12163312"/>
              <a:gd name="connsiteY807" fmla="*/ 5986929 h 6858000"/>
              <a:gd name="connsiteX808" fmla="*/ 3989891 w 12163312"/>
              <a:gd name="connsiteY808" fmla="*/ 5896087 h 6858000"/>
              <a:gd name="connsiteX809" fmla="*/ 3989891 w 12163312"/>
              <a:gd name="connsiteY809" fmla="*/ 5712012 h 6858000"/>
              <a:gd name="connsiteX810" fmla="*/ 3511774 w 12163312"/>
              <a:gd name="connsiteY810" fmla="*/ 5621170 h 6858000"/>
              <a:gd name="connsiteX811" fmla="*/ 3353995 w 12163312"/>
              <a:gd name="connsiteY811" fmla="*/ 5712012 h 6858000"/>
              <a:gd name="connsiteX812" fmla="*/ 3353995 w 12163312"/>
              <a:gd name="connsiteY812" fmla="*/ 5896087 h 6858000"/>
              <a:gd name="connsiteX813" fmla="*/ 3511774 w 12163312"/>
              <a:gd name="connsiteY813" fmla="*/ 5986929 h 6858000"/>
              <a:gd name="connsiteX814" fmla="*/ 3669553 w 12163312"/>
              <a:gd name="connsiteY814" fmla="*/ 5896087 h 6858000"/>
              <a:gd name="connsiteX815" fmla="*/ 3669553 w 12163312"/>
              <a:gd name="connsiteY815" fmla="*/ 5712012 h 6858000"/>
              <a:gd name="connsiteX816" fmla="*/ 3191435 w 12163312"/>
              <a:gd name="connsiteY816" fmla="*/ 5621170 h 6858000"/>
              <a:gd name="connsiteX817" fmla="*/ 3033656 w 12163312"/>
              <a:gd name="connsiteY817" fmla="*/ 5712012 h 6858000"/>
              <a:gd name="connsiteX818" fmla="*/ 3033656 w 12163312"/>
              <a:gd name="connsiteY818" fmla="*/ 5896087 h 6858000"/>
              <a:gd name="connsiteX819" fmla="*/ 3191435 w 12163312"/>
              <a:gd name="connsiteY819" fmla="*/ 5986929 h 6858000"/>
              <a:gd name="connsiteX820" fmla="*/ 3349214 w 12163312"/>
              <a:gd name="connsiteY820" fmla="*/ 5896087 h 6858000"/>
              <a:gd name="connsiteX821" fmla="*/ 3349214 w 12163312"/>
              <a:gd name="connsiteY821" fmla="*/ 5712012 h 6858000"/>
              <a:gd name="connsiteX822" fmla="*/ 2871096 w 12163312"/>
              <a:gd name="connsiteY822" fmla="*/ 5621170 h 6858000"/>
              <a:gd name="connsiteX823" fmla="*/ 2713317 w 12163312"/>
              <a:gd name="connsiteY823" fmla="*/ 5712012 h 6858000"/>
              <a:gd name="connsiteX824" fmla="*/ 2713317 w 12163312"/>
              <a:gd name="connsiteY824" fmla="*/ 5896087 h 6858000"/>
              <a:gd name="connsiteX825" fmla="*/ 2871096 w 12163312"/>
              <a:gd name="connsiteY825" fmla="*/ 5986929 h 6858000"/>
              <a:gd name="connsiteX826" fmla="*/ 3028875 w 12163312"/>
              <a:gd name="connsiteY826" fmla="*/ 5896087 h 6858000"/>
              <a:gd name="connsiteX827" fmla="*/ 3028875 w 12163312"/>
              <a:gd name="connsiteY827" fmla="*/ 5712012 h 6858000"/>
              <a:gd name="connsiteX828" fmla="*/ 2550757 w 12163312"/>
              <a:gd name="connsiteY828" fmla="*/ 5621170 h 6858000"/>
              <a:gd name="connsiteX829" fmla="*/ 2392978 w 12163312"/>
              <a:gd name="connsiteY829" fmla="*/ 5712012 h 6858000"/>
              <a:gd name="connsiteX830" fmla="*/ 2392978 w 12163312"/>
              <a:gd name="connsiteY830" fmla="*/ 5896087 h 6858000"/>
              <a:gd name="connsiteX831" fmla="*/ 2550757 w 12163312"/>
              <a:gd name="connsiteY831" fmla="*/ 5986929 h 6858000"/>
              <a:gd name="connsiteX832" fmla="*/ 2708536 w 12163312"/>
              <a:gd name="connsiteY832" fmla="*/ 5896087 h 6858000"/>
              <a:gd name="connsiteX833" fmla="*/ 2708536 w 12163312"/>
              <a:gd name="connsiteY833" fmla="*/ 5712012 h 6858000"/>
              <a:gd name="connsiteX834" fmla="*/ 2230419 w 12163312"/>
              <a:gd name="connsiteY834" fmla="*/ 5621170 h 6858000"/>
              <a:gd name="connsiteX835" fmla="*/ 2072640 w 12163312"/>
              <a:gd name="connsiteY835" fmla="*/ 5712012 h 6858000"/>
              <a:gd name="connsiteX836" fmla="*/ 2072640 w 12163312"/>
              <a:gd name="connsiteY836" fmla="*/ 5896087 h 6858000"/>
              <a:gd name="connsiteX837" fmla="*/ 2230419 w 12163312"/>
              <a:gd name="connsiteY837" fmla="*/ 5986929 h 6858000"/>
              <a:gd name="connsiteX838" fmla="*/ 2388197 w 12163312"/>
              <a:gd name="connsiteY838" fmla="*/ 5896087 h 6858000"/>
              <a:gd name="connsiteX839" fmla="*/ 2388197 w 12163312"/>
              <a:gd name="connsiteY839" fmla="*/ 5712012 h 6858000"/>
              <a:gd name="connsiteX840" fmla="*/ 1910080 w 12163312"/>
              <a:gd name="connsiteY840" fmla="*/ 5621170 h 6858000"/>
              <a:gd name="connsiteX841" fmla="*/ 1752301 w 12163312"/>
              <a:gd name="connsiteY841" fmla="*/ 5712012 h 6858000"/>
              <a:gd name="connsiteX842" fmla="*/ 1752301 w 12163312"/>
              <a:gd name="connsiteY842" fmla="*/ 5896087 h 6858000"/>
              <a:gd name="connsiteX843" fmla="*/ 1910080 w 12163312"/>
              <a:gd name="connsiteY843" fmla="*/ 5986929 h 6858000"/>
              <a:gd name="connsiteX844" fmla="*/ 2067858 w 12163312"/>
              <a:gd name="connsiteY844" fmla="*/ 5896087 h 6858000"/>
              <a:gd name="connsiteX845" fmla="*/ 2067858 w 12163312"/>
              <a:gd name="connsiteY845" fmla="*/ 5712012 h 6858000"/>
              <a:gd name="connsiteX846" fmla="*/ 1589741 w 12163312"/>
              <a:gd name="connsiteY846" fmla="*/ 5621170 h 6858000"/>
              <a:gd name="connsiteX847" fmla="*/ 1431962 w 12163312"/>
              <a:gd name="connsiteY847" fmla="*/ 5712012 h 6858000"/>
              <a:gd name="connsiteX848" fmla="*/ 1431962 w 12163312"/>
              <a:gd name="connsiteY848" fmla="*/ 5896087 h 6858000"/>
              <a:gd name="connsiteX849" fmla="*/ 1589741 w 12163312"/>
              <a:gd name="connsiteY849" fmla="*/ 5986929 h 6858000"/>
              <a:gd name="connsiteX850" fmla="*/ 1747520 w 12163312"/>
              <a:gd name="connsiteY850" fmla="*/ 5896087 h 6858000"/>
              <a:gd name="connsiteX851" fmla="*/ 1747520 w 12163312"/>
              <a:gd name="connsiteY851" fmla="*/ 5712012 h 6858000"/>
              <a:gd name="connsiteX852" fmla="*/ 1269402 w 12163312"/>
              <a:gd name="connsiteY852" fmla="*/ 5621170 h 6858000"/>
              <a:gd name="connsiteX853" fmla="*/ 1111623 w 12163312"/>
              <a:gd name="connsiteY853" fmla="*/ 5712012 h 6858000"/>
              <a:gd name="connsiteX854" fmla="*/ 1111623 w 12163312"/>
              <a:gd name="connsiteY854" fmla="*/ 5896087 h 6858000"/>
              <a:gd name="connsiteX855" fmla="*/ 1269402 w 12163312"/>
              <a:gd name="connsiteY855" fmla="*/ 5986929 h 6858000"/>
              <a:gd name="connsiteX856" fmla="*/ 1427181 w 12163312"/>
              <a:gd name="connsiteY856" fmla="*/ 5896087 h 6858000"/>
              <a:gd name="connsiteX857" fmla="*/ 1427181 w 12163312"/>
              <a:gd name="connsiteY857" fmla="*/ 5712012 h 6858000"/>
              <a:gd name="connsiteX858" fmla="*/ 949063 w 12163312"/>
              <a:gd name="connsiteY858" fmla="*/ 5621170 h 6858000"/>
              <a:gd name="connsiteX859" fmla="*/ 791284 w 12163312"/>
              <a:gd name="connsiteY859" fmla="*/ 5712012 h 6858000"/>
              <a:gd name="connsiteX860" fmla="*/ 791284 w 12163312"/>
              <a:gd name="connsiteY860" fmla="*/ 5896087 h 6858000"/>
              <a:gd name="connsiteX861" fmla="*/ 949063 w 12163312"/>
              <a:gd name="connsiteY861" fmla="*/ 5986929 h 6858000"/>
              <a:gd name="connsiteX862" fmla="*/ 1106842 w 12163312"/>
              <a:gd name="connsiteY862" fmla="*/ 5896087 h 6858000"/>
              <a:gd name="connsiteX863" fmla="*/ 1106842 w 12163312"/>
              <a:gd name="connsiteY863" fmla="*/ 5712012 h 6858000"/>
              <a:gd name="connsiteX864" fmla="*/ 628724 w 12163312"/>
              <a:gd name="connsiteY864" fmla="*/ 5621170 h 6858000"/>
              <a:gd name="connsiteX865" fmla="*/ 470945 w 12163312"/>
              <a:gd name="connsiteY865" fmla="*/ 5712012 h 6858000"/>
              <a:gd name="connsiteX866" fmla="*/ 470945 w 12163312"/>
              <a:gd name="connsiteY866" fmla="*/ 5896087 h 6858000"/>
              <a:gd name="connsiteX867" fmla="*/ 628724 w 12163312"/>
              <a:gd name="connsiteY867" fmla="*/ 5986929 h 6858000"/>
              <a:gd name="connsiteX868" fmla="*/ 786503 w 12163312"/>
              <a:gd name="connsiteY868" fmla="*/ 5896087 h 6858000"/>
              <a:gd name="connsiteX869" fmla="*/ 786503 w 12163312"/>
              <a:gd name="connsiteY869" fmla="*/ 5712012 h 6858000"/>
              <a:gd name="connsiteX870" fmla="*/ 308385 w 12163312"/>
              <a:gd name="connsiteY870" fmla="*/ 5621170 h 6858000"/>
              <a:gd name="connsiteX871" fmla="*/ 150607 w 12163312"/>
              <a:gd name="connsiteY871" fmla="*/ 5712012 h 6858000"/>
              <a:gd name="connsiteX872" fmla="*/ 150607 w 12163312"/>
              <a:gd name="connsiteY872" fmla="*/ 5896087 h 6858000"/>
              <a:gd name="connsiteX873" fmla="*/ 308385 w 12163312"/>
              <a:gd name="connsiteY873" fmla="*/ 5986929 h 6858000"/>
              <a:gd name="connsiteX874" fmla="*/ 466164 w 12163312"/>
              <a:gd name="connsiteY874" fmla="*/ 5896087 h 6858000"/>
              <a:gd name="connsiteX875" fmla="*/ 466164 w 12163312"/>
              <a:gd name="connsiteY875" fmla="*/ 5712012 h 6858000"/>
              <a:gd name="connsiteX876" fmla="*/ 6237044 w 12163312"/>
              <a:gd name="connsiteY876" fmla="*/ 5343861 h 6858000"/>
              <a:gd name="connsiteX877" fmla="*/ 6079266 w 12163312"/>
              <a:gd name="connsiteY877" fmla="*/ 5434703 h 6858000"/>
              <a:gd name="connsiteX878" fmla="*/ 6079266 w 12163312"/>
              <a:gd name="connsiteY878" fmla="*/ 5618779 h 6858000"/>
              <a:gd name="connsiteX879" fmla="*/ 6237044 w 12163312"/>
              <a:gd name="connsiteY879" fmla="*/ 5709621 h 6858000"/>
              <a:gd name="connsiteX880" fmla="*/ 6394823 w 12163312"/>
              <a:gd name="connsiteY880" fmla="*/ 5616388 h 6858000"/>
              <a:gd name="connsiteX881" fmla="*/ 6394823 w 12163312"/>
              <a:gd name="connsiteY881" fmla="*/ 5434703 h 6858000"/>
              <a:gd name="connsiteX882" fmla="*/ 11685195 w 12163312"/>
              <a:gd name="connsiteY882" fmla="*/ 5341471 h 6858000"/>
              <a:gd name="connsiteX883" fmla="*/ 11527416 w 12163312"/>
              <a:gd name="connsiteY883" fmla="*/ 5432313 h 6858000"/>
              <a:gd name="connsiteX884" fmla="*/ 11527416 w 12163312"/>
              <a:gd name="connsiteY884" fmla="*/ 5616388 h 6858000"/>
              <a:gd name="connsiteX885" fmla="*/ 11685195 w 12163312"/>
              <a:gd name="connsiteY885" fmla="*/ 5707230 h 6858000"/>
              <a:gd name="connsiteX886" fmla="*/ 11842974 w 12163312"/>
              <a:gd name="connsiteY886" fmla="*/ 5616388 h 6858000"/>
              <a:gd name="connsiteX887" fmla="*/ 11842974 w 12163312"/>
              <a:gd name="connsiteY887" fmla="*/ 5432313 h 6858000"/>
              <a:gd name="connsiteX888" fmla="*/ 11364856 w 12163312"/>
              <a:gd name="connsiteY888" fmla="*/ 5341471 h 6858000"/>
              <a:gd name="connsiteX889" fmla="*/ 11207077 w 12163312"/>
              <a:gd name="connsiteY889" fmla="*/ 5432313 h 6858000"/>
              <a:gd name="connsiteX890" fmla="*/ 11207077 w 12163312"/>
              <a:gd name="connsiteY890" fmla="*/ 5616388 h 6858000"/>
              <a:gd name="connsiteX891" fmla="*/ 11364856 w 12163312"/>
              <a:gd name="connsiteY891" fmla="*/ 5707230 h 6858000"/>
              <a:gd name="connsiteX892" fmla="*/ 11522635 w 12163312"/>
              <a:gd name="connsiteY892" fmla="*/ 5616388 h 6858000"/>
              <a:gd name="connsiteX893" fmla="*/ 11522635 w 12163312"/>
              <a:gd name="connsiteY893" fmla="*/ 5432313 h 6858000"/>
              <a:gd name="connsiteX894" fmla="*/ 11042127 w 12163312"/>
              <a:gd name="connsiteY894" fmla="*/ 5341471 h 6858000"/>
              <a:gd name="connsiteX895" fmla="*/ 10884348 w 12163312"/>
              <a:gd name="connsiteY895" fmla="*/ 5432313 h 6858000"/>
              <a:gd name="connsiteX896" fmla="*/ 10884348 w 12163312"/>
              <a:gd name="connsiteY896" fmla="*/ 5616388 h 6858000"/>
              <a:gd name="connsiteX897" fmla="*/ 11042127 w 12163312"/>
              <a:gd name="connsiteY897" fmla="*/ 5707230 h 6858000"/>
              <a:gd name="connsiteX898" fmla="*/ 11199906 w 12163312"/>
              <a:gd name="connsiteY898" fmla="*/ 5616388 h 6858000"/>
              <a:gd name="connsiteX899" fmla="*/ 11199906 w 12163312"/>
              <a:gd name="connsiteY899" fmla="*/ 5432313 h 6858000"/>
              <a:gd name="connsiteX900" fmla="*/ 10721788 w 12163312"/>
              <a:gd name="connsiteY900" fmla="*/ 5341471 h 6858000"/>
              <a:gd name="connsiteX901" fmla="*/ 10564009 w 12163312"/>
              <a:gd name="connsiteY901" fmla="*/ 5432313 h 6858000"/>
              <a:gd name="connsiteX902" fmla="*/ 10564009 w 12163312"/>
              <a:gd name="connsiteY902" fmla="*/ 5616388 h 6858000"/>
              <a:gd name="connsiteX903" fmla="*/ 10721788 w 12163312"/>
              <a:gd name="connsiteY903" fmla="*/ 5707230 h 6858000"/>
              <a:gd name="connsiteX904" fmla="*/ 10879567 w 12163312"/>
              <a:gd name="connsiteY904" fmla="*/ 5616388 h 6858000"/>
              <a:gd name="connsiteX905" fmla="*/ 10879567 w 12163312"/>
              <a:gd name="connsiteY905" fmla="*/ 5432313 h 6858000"/>
              <a:gd name="connsiteX906" fmla="*/ 10401449 w 12163312"/>
              <a:gd name="connsiteY906" fmla="*/ 5341471 h 6858000"/>
              <a:gd name="connsiteX907" fmla="*/ 10243670 w 12163312"/>
              <a:gd name="connsiteY907" fmla="*/ 5432313 h 6858000"/>
              <a:gd name="connsiteX908" fmla="*/ 10243670 w 12163312"/>
              <a:gd name="connsiteY908" fmla="*/ 5616388 h 6858000"/>
              <a:gd name="connsiteX909" fmla="*/ 10401449 w 12163312"/>
              <a:gd name="connsiteY909" fmla="*/ 5707230 h 6858000"/>
              <a:gd name="connsiteX910" fmla="*/ 10559227 w 12163312"/>
              <a:gd name="connsiteY910" fmla="*/ 5616388 h 6858000"/>
              <a:gd name="connsiteX911" fmla="*/ 10559227 w 12163312"/>
              <a:gd name="connsiteY911" fmla="*/ 5432313 h 6858000"/>
              <a:gd name="connsiteX912" fmla="*/ 10081110 w 12163312"/>
              <a:gd name="connsiteY912" fmla="*/ 5341471 h 6858000"/>
              <a:gd name="connsiteX913" fmla="*/ 9923332 w 12163312"/>
              <a:gd name="connsiteY913" fmla="*/ 5432313 h 6858000"/>
              <a:gd name="connsiteX914" fmla="*/ 9923332 w 12163312"/>
              <a:gd name="connsiteY914" fmla="*/ 5616388 h 6858000"/>
              <a:gd name="connsiteX915" fmla="*/ 10081110 w 12163312"/>
              <a:gd name="connsiteY915" fmla="*/ 5707230 h 6858000"/>
              <a:gd name="connsiteX916" fmla="*/ 10238889 w 12163312"/>
              <a:gd name="connsiteY916" fmla="*/ 5616388 h 6858000"/>
              <a:gd name="connsiteX917" fmla="*/ 10238889 w 12163312"/>
              <a:gd name="connsiteY917" fmla="*/ 5432313 h 6858000"/>
              <a:gd name="connsiteX918" fmla="*/ 9760771 w 12163312"/>
              <a:gd name="connsiteY918" fmla="*/ 5341471 h 6858000"/>
              <a:gd name="connsiteX919" fmla="*/ 9602992 w 12163312"/>
              <a:gd name="connsiteY919" fmla="*/ 5432313 h 6858000"/>
              <a:gd name="connsiteX920" fmla="*/ 9602992 w 12163312"/>
              <a:gd name="connsiteY920" fmla="*/ 5616388 h 6858000"/>
              <a:gd name="connsiteX921" fmla="*/ 9760771 w 12163312"/>
              <a:gd name="connsiteY921" fmla="*/ 5707230 h 6858000"/>
              <a:gd name="connsiteX922" fmla="*/ 9918550 w 12163312"/>
              <a:gd name="connsiteY922" fmla="*/ 5616388 h 6858000"/>
              <a:gd name="connsiteX923" fmla="*/ 9918550 w 12163312"/>
              <a:gd name="connsiteY923" fmla="*/ 5432313 h 6858000"/>
              <a:gd name="connsiteX924" fmla="*/ 9440432 w 12163312"/>
              <a:gd name="connsiteY924" fmla="*/ 5341471 h 6858000"/>
              <a:gd name="connsiteX925" fmla="*/ 9282654 w 12163312"/>
              <a:gd name="connsiteY925" fmla="*/ 5432313 h 6858000"/>
              <a:gd name="connsiteX926" fmla="*/ 9282654 w 12163312"/>
              <a:gd name="connsiteY926" fmla="*/ 5616388 h 6858000"/>
              <a:gd name="connsiteX927" fmla="*/ 9440432 w 12163312"/>
              <a:gd name="connsiteY927" fmla="*/ 5707230 h 6858000"/>
              <a:gd name="connsiteX928" fmla="*/ 9598211 w 12163312"/>
              <a:gd name="connsiteY928" fmla="*/ 5616388 h 6858000"/>
              <a:gd name="connsiteX929" fmla="*/ 9598211 w 12163312"/>
              <a:gd name="connsiteY929" fmla="*/ 5432313 h 6858000"/>
              <a:gd name="connsiteX930" fmla="*/ 9120094 w 12163312"/>
              <a:gd name="connsiteY930" fmla="*/ 5341471 h 6858000"/>
              <a:gd name="connsiteX931" fmla="*/ 8962315 w 12163312"/>
              <a:gd name="connsiteY931" fmla="*/ 5432313 h 6858000"/>
              <a:gd name="connsiteX932" fmla="*/ 8962315 w 12163312"/>
              <a:gd name="connsiteY932" fmla="*/ 5616388 h 6858000"/>
              <a:gd name="connsiteX933" fmla="*/ 9120094 w 12163312"/>
              <a:gd name="connsiteY933" fmla="*/ 5707230 h 6858000"/>
              <a:gd name="connsiteX934" fmla="*/ 9277873 w 12163312"/>
              <a:gd name="connsiteY934" fmla="*/ 5616388 h 6858000"/>
              <a:gd name="connsiteX935" fmla="*/ 9277873 w 12163312"/>
              <a:gd name="connsiteY935" fmla="*/ 5432313 h 6858000"/>
              <a:gd name="connsiteX936" fmla="*/ 8799755 w 12163312"/>
              <a:gd name="connsiteY936" fmla="*/ 5341471 h 6858000"/>
              <a:gd name="connsiteX937" fmla="*/ 8641976 w 12163312"/>
              <a:gd name="connsiteY937" fmla="*/ 5432313 h 6858000"/>
              <a:gd name="connsiteX938" fmla="*/ 8641976 w 12163312"/>
              <a:gd name="connsiteY938" fmla="*/ 5616388 h 6858000"/>
              <a:gd name="connsiteX939" fmla="*/ 8799755 w 12163312"/>
              <a:gd name="connsiteY939" fmla="*/ 5707230 h 6858000"/>
              <a:gd name="connsiteX940" fmla="*/ 8957533 w 12163312"/>
              <a:gd name="connsiteY940" fmla="*/ 5616388 h 6858000"/>
              <a:gd name="connsiteX941" fmla="*/ 8957533 w 12163312"/>
              <a:gd name="connsiteY941" fmla="*/ 5432313 h 6858000"/>
              <a:gd name="connsiteX942" fmla="*/ 8479416 w 12163312"/>
              <a:gd name="connsiteY942" fmla="*/ 5341471 h 6858000"/>
              <a:gd name="connsiteX943" fmla="*/ 8321638 w 12163312"/>
              <a:gd name="connsiteY943" fmla="*/ 5432313 h 6858000"/>
              <a:gd name="connsiteX944" fmla="*/ 8321638 w 12163312"/>
              <a:gd name="connsiteY944" fmla="*/ 5616388 h 6858000"/>
              <a:gd name="connsiteX945" fmla="*/ 8479416 w 12163312"/>
              <a:gd name="connsiteY945" fmla="*/ 5707230 h 6858000"/>
              <a:gd name="connsiteX946" fmla="*/ 8637195 w 12163312"/>
              <a:gd name="connsiteY946" fmla="*/ 5616388 h 6858000"/>
              <a:gd name="connsiteX947" fmla="*/ 8637195 w 12163312"/>
              <a:gd name="connsiteY947" fmla="*/ 5432313 h 6858000"/>
              <a:gd name="connsiteX948" fmla="*/ 8159077 w 12163312"/>
              <a:gd name="connsiteY948" fmla="*/ 5341471 h 6858000"/>
              <a:gd name="connsiteX949" fmla="*/ 8001298 w 12163312"/>
              <a:gd name="connsiteY949" fmla="*/ 5432313 h 6858000"/>
              <a:gd name="connsiteX950" fmla="*/ 8001298 w 12163312"/>
              <a:gd name="connsiteY950" fmla="*/ 5616388 h 6858000"/>
              <a:gd name="connsiteX951" fmla="*/ 8159077 w 12163312"/>
              <a:gd name="connsiteY951" fmla="*/ 5707230 h 6858000"/>
              <a:gd name="connsiteX952" fmla="*/ 8316856 w 12163312"/>
              <a:gd name="connsiteY952" fmla="*/ 5616388 h 6858000"/>
              <a:gd name="connsiteX953" fmla="*/ 8316856 w 12163312"/>
              <a:gd name="connsiteY953" fmla="*/ 5432313 h 6858000"/>
              <a:gd name="connsiteX954" fmla="*/ 7838739 w 12163312"/>
              <a:gd name="connsiteY954" fmla="*/ 5341471 h 6858000"/>
              <a:gd name="connsiteX955" fmla="*/ 7680960 w 12163312"/>
              <a:gd name="connsiteY955" fmla="*/ 5432313 h 6858000"/>
              <a:gd name="connsiteX956" fmla="*/ 7680960 w 12163312"/>
              <a:gd name="connsiteY956" fmla="*/ 5616388 h 6858000"/>
              <a:gd name="connsiteX957" fmla="*/ 7838739 w 12163312"/>
              <a:gd name="connsiteY957" fmla="*/ 5707230 h 6858000"/>
              <a:gd name="connsiteX958" fmla="*/ 7996518 w 12163312"/>
              <a:gd name="connsiteY958" fmla="*/ 5616388 h 6858000"/>
              <a:gd name="connsiteX959" fmla="*/ 7996518 w 12163312"/>
              <a:gd name="connsiteY959" fmla="*/ 5432313 h 6858000"/>
              <a:gd name="connsiteX960" fmla="*/ 7518400 w 12163312"/>
              <a:gd name="connsiteY960" fmla="*/ 5341471 h 6858000"/>
              <a:gd name="connsiteX961" fmla="*/ 7360621 w 12163312"/>
              <a:gd name="connsiteY961" fmla="*/ 5432313 h 6858000"/>
              <a:gd name="connsiteX962" fmla="*/ 7360621 w 12163312"/>
              <a:gd name="connsiteY962" fmla="*/ 5616388 h 6858000"/>
              <a:gd name="connsiteX963" fmla="*/ 7518400 w 12163312"/>
              <a:gd name="connsiteY963" fmla="*/ 5707230 h 6858000"/>
              <a:gd name="connsiteX964" fmla="*/ 7676179 w 12163312"/>
              <a:gd name="connsiteY964" fmla="*/ 5616388 h 6858000"/>
              <a:gd name="connsiteX965" fmla="*/ 7676179 w 12163312"/>
              <a:gd name="connsiteY965" fmla="*/ 5432313 h 6858000"/>
              <a:gd name="connsiteX966" fmla="*/ 7198061 w 12163312"/>
              <a:gd name="connsiteY966" fmla="*/ 5341471 h 6858000"/>
              <a:gd name="connsiteX967" fmla="*/ 7040282 w 12163312"/>
              <a:gd name="connsiteY967" fmla="*/ 5432313 h 6858000"/>
              <a:gd name="connsiteX968" fmla="*/ 7040282 w 12163312"/>
              <a:gd name="connsiteY968" fmla="*/ 5616388 h 6858000"/>
              <a:gd name="connsiteX969" fmla="*/ 7198061 w 12163312"/>
              <a:gd name="connsiteY969" fmla="*/ 5707230 h 6858000"/>
              <a:gd name="connsiteX970" fmla="*/ 7355839 w 12163312"/>
              <a:gd name="connsiteY970" fmla="*/ 5616388 h 6858000"/>
              <a:gd name="connsiteX971" fmla="*/ 7355839 w 12163312"/>
              <a:gd name="connsiteY971" fmla="*/ 5432313 h 6858000"/>
              <a:gd name="connsiteX972" fmla="*/ 6877722 w 12163312"/>
              <a:gd name="connsiteY972" fmla="*/ 5341471 h 6858000"/>
              <a:gd name="connsiteX973" fmla="*/ 6719944 w 12163312"/>
              <a:gd name="connsiteY973" fmla="*/ 5432313 h 6858000"/>
              <a:gd name="connsiteX974" fmla="*/ 6719944 w 12163312"/>
              <a:gd name="connsiteY974" fmla="*/ 5616388 h 6858000"/>
              <a:gd name="connsiteX975" fmla="*/ 6877722 w 12163312"/>
              <a:gd name="connsiteY975" fmla="*/ 5707230 h 6858000"/>
              <a:gd name="connsiteX976" fmla="*/ 7035501 w 12163312"/>
              <a:gd name="connsiteY976" fmla="*/ 5616388 h 6858000"/>
              <a:gd name="connsiteX977" fmla="*/ 7035501 w 12163312"/>
              <a:gd name="connsiteY977" fmla="*/ 5432313 h 6858000"/>
              <a:gd name="connsiteX978" fmla="*/ 6557383 w 12163312"/>
              <a:gd name="connsiteY978" fmla="*/ 5341471 h 6858000"/>
              <a:gd name="connsiteX979" fmla="*/ 6399604 w 12163312"/>
              <a:gd name="connsiteY979" fmla="*/ 5432313 h 6858000"/>
              <a:gd name="connsiteX980" fmla="*/ 6399604 w 12163312"/>
              <a:gd name="connsiteY980" fmla="*/ 5616388 h 6858000"/>
              <a:gd name="connsiteX981" fmla="*/ 6557383 w 12163312"/>
              <a:gd name="connsiteY981" fmla="*/ 5707230 h 6858000"/>
              <a:gd name="connsiteX982" fmla="*/ 6715162 w 12163312"/>
              <a:gd name="connsiteY982" fmla="*/ 5616388 h 6858000"/>
              <a:gd name="connsiteX983" fmla="*/ 6715162 w 12163312"/>
              <a:gd name="connsiteY983" fmla="*/ 5432313 h 6858000"/>
              <a:gd name="connsiteX984" fmla="*/ 5596368 w 12163312"/>
              <a:gd name="connsiteY984" fmla="*/ 5341471 h 6858000"/>
              <a:gd name="connsiteX985" fmla="*/ 5438588 w 12163312"/>
              <a:gd name="connsiteY985" fmla="*/ 5432313 h 6858000"/>
              <a:gd name="connsiteX986" fmla="*/ 5438588 w 12163312"/>
              <a:gd name="connsiteY986" fmla="*/ 5616388 h 6858000"/>
              <a:gd name="connsiteX987" fmla="*/ 5596368 w 12163312"/>
              <a:gd name="connsiteY987" fmla="*/ 5707230 h 6858000"/>
              <a:gd name="connsiteX988" fmla="*/ 5754146 w 12163312"/>
              <a:gd name="connsiteY988" fmla="*/ 5616388 h 6858000"/>
              <a:gd name="connsiteX989" fmla="*/ 5754146 w 12163312"/>
              <a:gd name="connsiteY989" fmla="*/ 5432313 h 6858000"/>
              <a:gd name="connsiteX990" fmla="*/ 5276028 w 12163312"/>
              <a:gd name="connsiteY990" fmla="*/ 5341471 h 6858000"/>
              <a:gd name="connsiteX991" fmla="*/ 5118250 w 12163312"/>
              <a:gd name="connsiteY991" fmla="*/ 5432313 h 6858000"/>
              <a:gd name="connsiteX992" fmla="*/ 5118250 w 12163312"/>
              <a:gd name="connsiteY992" fmla="*/ 5616388 h 6858000"/>
              <a:gd name="connsiteX993" fmla="*/ 5276028 w 12163312"/>
              <a:gd name="connsiteY993" fmla="*/ 5707230 h 6858000"/>
              <a:gd name="connsiteX994" fmla="*/ 5433807 w 12163312"/>
              <a:gd name="connsiteY994" fmla="*/ 5616388 h 6858000"/>
              <a:gd name="connsiteX995" fmla="*/ 5433807 w 12163312"/>
              <a:gd name="connsiteY995" fmla="*/ 5432313 h 6858000"/>
              <a:gd name="connsiteX996" fmla="*/ 4955689 w 12163312"/>
              <a:gd name="connsiteY996" fmla="*/ 5341471 h 6858000"/>
              <a:gd name="connsiteX997" fmla="*/ 4797910 w 12163312"/>
              <a:gd name="connsiteY997" fmla="*/ 5432313 h 6858000"/>
              <a:gd name="connsiteX998" fmla="*/ 4797910 w 12163312"/>
              <a:gd name="connsiteY998" fmla="*/ 5616388 h 6858000"/>
              <a:gd name="connsiteX999" fmla="*/ 4955689 w 12163312"/>
              <a:gd name="connsiteY999" fmla="*/ 5707230 h 6858000"/>
              <a:gd name="connsiteX1000" fmla="*/ 5113468 w 12163312"/>
              <a:gd name="connsiteY1000" fmla="*/ 5616388 h 6858000"/>
              <a:gd name="connsiteX1001" fmla="*/ 5113468 w 12163312"/>
              <a:gd name="connsiteY1001" fmla="*/ 5432313 h 6858000"/>
              <a:gd name="connsiteX1002" fmla="*/ 4635350 w 12163312"/>
              <a:gd name="connsiteY1002" fmla="*/ 5341471 h 6858000"/>
              <a:gd name="connsiteX1003" fmla="*/ 4477571 w 12163312"/>
              <a:gd name="connsiteY1003" fmla="*/ 5432313 h 6858000"/>
              <a:gd name="connsiteX1004" fmla="*/ 4477571 w 12163312"/>
              <a:gd name="connsiteY1004" fmla="*/ 5616388 h 6858000"/>
              <a:gd name="connsiteX1005" fmla="*/ 4635350 w 12163312"/>
              <a:gd name="connsiteY1005" fmla="*/ 5707230 h 6858000"/>
              <a:gd name="connsiteX1006" fmla="*/ 4793129 w 12163312"/>
              <a:gd name="connsiteY1006" fmla="*/ 5616388 h 6858000"/>
              <a:gd name="connsiteX1007" fmla="*/ 4793129 w 12163312"/>
              <a:gd name="connsiteY1007" fmla="*/ 5432313 h 6858000"/>
              <a:gd name="connsiteX1008" fmla="*/ 4315012 w 12163312"/>
              <a:gd name="connsiteY1008" fmla="*/ 5341471 h 6858000"/>
              <a:gd name="connsiteX1009" fmla="*/ 4157233 w 12163312"/>
              <a:gd name="connsiteY1009" fmla="*/ 5432313 h 6858000"/>
              <a:gd name="connsiteX1010" fmla="*/ 4157233 w 12163312"/>
              <a:gd name="connsiteY1010" fmla="*/ 5616388 h 6858000"/>
              <a:gd name="connsiteX1011" fmla="*/ 4315012 w 12163312"/>
              <a:gd name="connsiteY1011" fmla="*/ 5707230 h 6858000"/>
              <a:gd name="connsiteX1012" fmla="*/ 4472790 w 12163312"/>
              <a:gd name="connsiteY1012" fmla="*/ 5616388 h 6858000"/>
              <a:gd name="connsiteX1013" fmla="*/ 4472790 w 12163312"/>
              <a:gd name="connsiteY1013" fmla="*/ 5432313 h 6858000"/>
              <a:gd name="connsiteX1014" fmla="*/ 3994673 w 12163312"/>
              <a:gd name="connsiteY1014" fmla="*/ 5341471 h 6858000"/>
              <a:gd name="connsiteX1015" fmla="*/ 3836894 w 12163312"/>
              <a:gd name="connsiteY1015" fmla="*/ 5432313 h 6858000"/>
              <a:gd name="connsiteX1016" fmla="*/ 3836894 w 12163312"/>
              <a:gd name="connsiteY1016" fmla="*/ 5616388 h 6858000"/>
              <a:gd name="connsiteX1017" fmla="*/ 3994673 w 12163312"/>
              <a:gd name="connsiteY1017" fmla="*/ 5707230 h 6858000"/>
              <a:gd name="connsiteX1018" fmla="*/ 4152451 w 12163312"/>
              <a:gd name="connsiteY1018" fmla="*/ 5616388 h 6858000"/>
              <a:gd name="connsiteX1019" fmla="*/ 4152451 w 12163312"/>
              <a:gd name="connsiteY1019" fmla="*/ 5432313 h 6858000"/>
              <a:gd name="connsiteX1020" fmla="*/ 3671943 w 12163312"/>
              <a:gd name="connsiteY1020" fmla="*/ 5341471 h 6858000"/>
              <a:gd name="connsiteX1021" fmla="*/ 3514165 w 12163312"/>
              <a:gd name="connsiteY1021" fmla="*/ 5432313 h 6858000"/>
              <a:gd name="connsiteX1022" fmla="*/ 3514165 w 12163312"/>
              <a:gd name="connsiteY1022" fmla="*/ 5616388 h 6858000"/>
              <a:gd name="connsiteX1023" fmla="*/ 3671943 w 12163312"/>
              <a:gd name="connsiteY1023" fmla="*/ 5707230 h 6858000"/>
              <a:gd name="connsiteX1024" fmla="*/ 3829722 w 12163312"/>
              <a:gd name="connsiteY1024" fmla="*/ 5616388 h 6858000"/>
              <a:gd name="connsiteX1025" fmla="*/ 3829722 w 12163312"/>
              <a:gd name="connsiteY1025" fmla="*/ 5432313 h 6858000"/>
              <a:gd name="connsiteX1026" fmla="*/ 3351604 w 12163312"/>
              <a:gd name="connsiteY1026" fmla="*/ 5341471 h 6858000"/>
              <a:gd name="connsiteX1027" fmla="*/ 3193825 w 12163312"/>
              <a:gd name="connsiteY1027" fmla="*/ 5432313 h 6858000"/>
              <a:gd name="connsiteX1028" fmla="*/ 3193825 w 12163312"/>
              <a:gd name="connsiteY1028" fmla="*/ 5616388 h 6858000"/>
              <a:gd name="connsiteX1029" fmla="*/ 3351604 w 12163312"/>
              <a:gd name="connsiteY1029" fmla="*/ 5707230 h 6858000"/>
              <a:gd name="connsiteX1030" fmla="*/ 3509383 w 12163312"/>
              <a:gd name="connsiteY1030" fmla="*/ 5616388 h 6858000"/>
              <a:gd name="connsiteX1031" fmla="*/ 3509383 w 12163312"/>
              <a:gd name="connsiteY1031" fmla="*/ 5432313 h 6858000"/>
              <a:gd name="connsiteX1032" fmla="*/ 3031266 w 12163312"/>
              <a:gd name="connsiteY1032" fmla="*/ 5341471 h 6858000"/>
              <a:gd name="connsiteX1033" fmla="*/ 2873487 w 12163312"/>
              <a:gd name="connsiteY1033" fmla="*/ 5432313 h 6858000"/>
              <a:gd name="connsiteX1034" fmla="*/ 2873487 w 12163312"/>
              <a:gd name="connsiteY1034" fmla="*/ 5616388 h 6858000"/>
              <a:gd name="connsiteX1035" fmla="*/ 3031266 w 12163312"/>
              <a:gd name="connsiteY1035" fmla="*/ 5707230 h 6858000"/>
              <a:gd name="connsiteX1036" fmla="*/ 3189044 w 12163312"/>
              <a:gd name="connsiteY1036" fmla="*/ 5616388 h 6858000"/>
              <a:gd name="connsiteX1037" fmla="*/ 3189044 w 12163312"/>
              <a:gd name="connsiteY1037" fmla="*/ 5432313 h 6858000"/>
              <a:gd name="connsiteX1038" fmla="*/ 2710927 w 12163312"/>
              <a:gd name="connsiteY1038" fmla="*/ 5341471 h 6858000"/>
              <a:gd name="connsiteX1039" fmla="*/ 2553148 w 12163312"/>
              <a:gd name="connsiteY1039" fmla="*/ 5432313 h 6858000"/>
              <a:gd name="connsiteX1040" fmla="*/ 2553148 w 12163312"/>
              <a:gd name="connsiteY1040" fmla="*/ 5616388 h 6858000"/>
              <a:gd name="connsiteX1041" fmla="*/ 2710927 w 12163312"/>
              <a:gd name="connsiteY1041" fmla="*/ 5707230 h 6858000"/>
              <a:gd name="connsiteX1042" fmla="*/ 2868706 w 12163312"/>
              <a:gd name="connsiteY1042" fmla="*/ 5616388 h 6858000"/>
              <a:gd name="connsiteX1043" fmla="*/ 2868706 w 12163312"/>
              <a:gd name="connsiteY1043" fmla="*/ 5432313 h 6858000"/>
              <a:gd name="connsiteX1044" fmla="*/ 2390588 w 12163312"/>
              <a:gd name="connsiteY1044" fmla="*/ 5341471 h 6858000"/>
              <a:gd name="connsiteX1045" fmla="*/ 2232809 w 12163312"/>
              <a:gd name="connsiteY1045" fmla="*/ 5432313 h 6858000"/>
              <a:gd name="connsiteX1046" fmla="*/ 2232809 w 12163312"/>
              <a:gd name="connsiteY1046" fmla="*/ 5616388 h 6858000"/>
              <a:gd name="connsiteX1047" fmla="*/ 2390588 w 12163312"/>
              <a:gd name="connsiteY1047" fmla="*/ 5707230 h 6858000"/>
              <a:gd name="connsiteX1048" fmla="*/ 2548367 w 12163312"/>
              <a:gd name="connsiteY1048" fmla="*/ 5616388 h 6858000"/>
              <a:gd name="connsiteX1049" fmla="*/ 2548367 w 12163312"/>
              <a:gd name="connsiteY1049" fmla="*/ 5432313 h 6858000"/>
              <a:gd name="connsiteX1050" fmla="*/ 2070249 w 12163312"/>
              <a:gd name="connsiteY1050" fmla="*/ 5341471 h 6858000"/>
              <a:gd name="connsiteX1051" fmla="*/ 1912470 w 12163312"/>
              <a:gd name="connsiteY1051" fmla="*/ 5432313 h 6858000"/>
              <a:gd name="connsiteX1052" fmla="*/ 1912470 w 12163312"/>
              <a:gd name="connsiteY1052" fmla="*/ 5616388 h 6858000"/>
              <a:gd name="connsiteX1053" fmla="*/ 2070249 w 12163312"/>
              <a:gd name="connsiteY1053" fmla="*/ 5707230 h 6858000"/>
              <a:gd name="connsiteX1054" fmla="*/ 2228028 w 12163312"/>
              <a:gd name="connsiteY1054" fmla="*/ 5616388 h 6858000"/>
              <a:gd name="connsiteX1055" fmla="*/ 2228028 w 12163312"/>
              <a:gd name="connsiteY1055" fmla="*/ 5432313 h 6858000"/>
              <a:gd name="connsiteX1056" fmla="*/ 1749910 w 12163312"/>
              <a:gd name="connsiteY1056" fmla="*/ 5341471 h 6858000"/>
              <a:gd name="connsiteX1057" fmla="*/ 1592131 w 12163312"/>
              <a:gd name="connsiteY1057" fmla="*/ 5432313 h 6858000"/>
              <a:gd name="connsiteX1058" fmla="*/ 1592131 w 12163312"/>
              <a:gd name="connsiteY1058" fmla="*/ 5616388 h 6858000"/>
              <a:gd name="connsiteX1059" fmla="*/ 1749910 w 12163312"/>
              <a:gd name="connsiteY1059" fmla="*/ 5707230 h 6858000"/>
              <a:gd name="connsiteX1060" fmla="*/ 1907689 w 12163312"/>
              <a:gd name="connsiteY1060" fmla="*/ 5616388 h 6858000"/>
              <a:gd name="connsiteX1061" fmla="*/ 1907689 w 12163312"/>
              <a:gd name="connsiteY1061" fmla="*/ 5432313 h 6858000"/>
              <a:gd name="connsiteX1062" fmla="*/ 1429571 w 12163312"/>
              <a:gd name="connsiteY1062" fmla="*/ 5341471 h 6858000"/>
              <a:gd name="connsiteX1063" fmla="*/ 1271793 w 12163312"/>
              <a:gd name="connsiteY1063" fmla="*/ 5432313 h 6858000"/>
              <a:gd name="connsiteX1064" fmla="*/ 1271793 w 12163312"/>
              <a:gd name="connsiteY1064" fmla="*/ 5616388 h 6858000"/>
              <a:gd name="connsiteX1065" fmla="*/ 1429571 w 12163312"/>
              <a:gd name="connsiteY1065" fmla="*/ 5707230 h 6858000"/>
              <a:gd name="connsiteX1066" fmla="*/ 1587350 w 12163312"/>
              <a:gd name="connsiteY1066" fmla="*/ 5616388 h 6858000"/>
              <a:gd name="connsiteX1067" fmla="*/ 1587350 w 12163312"/>
              <a:gd name="connsiteY1067" fmla="*/ 5432313 h 6858000"/>
              <a:gd name="connsiteX1068" fmla="*/ 1109233 w 12163312"/>
              <a:gd name="connsiteY1068" fmla="*/ 5341471 h 6858000"/>
              <a:gd name="connsiteX1069" fmla="*/ 951454 w 12163312"/>
              <a:gd name="connsiteY1069" fmla="*/ 5432313 h 6858000"/>
              <a:gd name="connsiteX1070" fmla="*/ 951454 w 12163312"/>
              <a:gd name="connsiteY1070" fmla="*/ 5616388 h 6858000"/>
              <a:gd name="connsiteX1071" fmla="*/ 1109233 w 12163312"/>
              <a:gd name="connsiteY1071" fmla="*/ 5707230 h 6858000"/>
              <a:gd name="connsiteX1072" fmla="*/ 1267011 w 12163312"/>
              <a:gd name="connsiteY1072" fmla="*/ 5616388 h 6858000"/>
              <a:gd name="connsiteX1073" fmla="*/ 1267011 w 12163312"/>
              <a:gd name="connsiteY1073" fmla="*/ 5432313 h 6858000"/>
              <a:gd name="connsiteX1074" fmla="*/ 788894 w 12163312"/>
              <a:gd name="connsiteY1074" fmla="*/ 5341471 h 6858000"/>
              <a:gd name="connsiteX1075" fmla="*/ 631115 w 12163312"/>
              <a:gd name="connsiteY1075" fmla="*/ 5432313 h 6858000"/>
              <a:gd name="connsiteX1076" fmla="*/ 631115 w 12163312"/>
              <a:gd name="connsiteY1076" fmla="*/ 5616388 h 6858000"/>
              <a:gd name="connsiteX1077" fmla="*/ 788894 w 12163312"/>
              <a:gd name="connsiteY1077" fmla="*/ 5707230 h 6858000"/>
              <a:gd name="connsiteX1078" fmla="*/ 946673 w 12163312"/>
              <a:gd name="connsiteY1078" fmla="*/ 5616388 h 6858000"/>
              <a:gd name="connsiteX1079" fmla="*/ 946673 w 12163312"/>
              <a:gd name="connsiteY1079" fmla="*/ 5432313 h 6858000"/>
              <a:gd name="connsiteX1080" fmla="*/ 468555 w 12163312"/>
              <a:gd name="connsiteY1080" fmla="*/ 5341471 h 6858000"/>
              <a:gd name="connsiteX1081" fmla="*/ 310776 w 12163312"/>
              <a:gd name="connsiteY1081" fmla="*/ 5432313 h 6858000"/>
              <a:gd name="connsiteX1082" fmla="*/ 310776 w 12163312"/>
              <a:gd name="connsiteY1082" fmla="*/ 5616388 h 6858000"/>
              <a:gd name="connsiteX1083" fmla="*/ 468555 w 12163312"/>
              <a:gd name="connsiteY1083" fmla="*/ 5707230 h 6858000"/>
              <a:gd name="connsiteX1084" fmla="*/ 626334 w 12163312"/>
              <a:gd name="connsiteY1084" fmla="*/ 5616388 h 6858000"/>
              <a:gd name="connsiteX1085" fmla="*/ 626334 w 12163312"/>
              <a:gd name="connsiteY1085" fmla="*/ 5432313 h 6858000"/>
              <a:gd name="connsiteX1086" fmla="*/ 5916706 w 12163312"/>
              <a:gd name="connsiteY1086" fmla="*/ 5339080 h 6858000"/>
              <a:gd name="connsiteX1087" fmla="*/ 5758927 w 12163312"/>
              <a:gd name="connsiteY1087" fmla="*/ 5429922 h 6858000"/>
              <a:gd name="connsiteX1088" fmla="*/ 5758927 w 12163312"/>
              <a:gd name="connsiteY1088" fmla="*/ 5613997 h 6858000"/>
              <a:gd name="connsiteX1089" fmla="*/ 5916706 w 12163312"/>
              <a:gd name="connsiteY1089" fmla="*/ 5707230 h 6858000"/>
              <a:gd name="connsiteX1090" fmla="*/ 6074484 w 12163312"/>
              <a:gd name="connsiteY1090" fmla="*/ 5616388 h 6858000"/>
              <a:gd name="connsiteX1091" fmla="*/ 6074484 w 12163312"/>
              <a:gd name="connsiteY1091" fmla="*/ 5429922 h 6858000"/>
              <a:gd name="connsiteX1092" fmla="*/ 11525026 w 12163312"/>
              <a:gd name="connsiteY1092" fmla="*/ 5061772 h 6858000"/>
              <a:gd name="connsiteX1093" fmla="*/ 11367247 w 12163312"/>
              <a:gd name="connsiteY1093" fmla="*/ 5152614 h 6858000"/>
              <a:gd name="connsiteX1094" fmla="*/ 11367247 w 12163312"/>
              <a:gd name="connsiteY1094" fmla="*/ 5336690 h 6858000"/>
              <a:gd name="connsiteX1095" fmla="*/ 11525026 w 12163312"/>
              <a:gd name="connsiteY1095" fmla="*/ 5427532 h 6858000"/>
              <a:gd name="connsiteX1096" fmla="*/ 11682804 w 12163312"/>
              <a:gd name="connsiteY1096" fmla="*/ 5336690 h 6858000"/>
              <a:gd name="connsiteX1097" fmla="*/ 11682804 w 12163312"/>
              <a:gd name="connsiteY1097" fmla="*/ 5152614 h 6858000"/>
              <a:gd name="connsiteX1098" fmla="*/ 11202296 w 12163312"/>
              <a:gd name="connsiteY1098" fmla="*/ 5061772 h 6858000"/>
              <a:gd name="connsiteX1099" fmla="*/ 11044517 w 12163312"/>
              <a:gd name="connsiteY1099" fmla="*/ 5152614 h 6858000"/>
              <a:gd name="connsiteX1100" fmla="*/ 11044517 w 12163312"/>
              <a:gd name="connsiteY1100" fmla="*/ 5336690 h 6858000"/>
              <a:gd name="connsiteX1101" fmla="*/ 11202296 w 12163312"/>
              <a:gd name="connsiteY1101" fmla="*/ 5427532 h 6858000"/>
              <a:gd name="connsiteX1102" fmla="*/ 11360075 w 12163312"/>
              <a:gd name="connsiteY1102" fmla="*/ 5336690 h 6858000"/>
              <a:gd name="connsiteX1103" fmla="*/ 11360075 w 12163312"/>
              <a:gd name="connsiteY1103" fmla="*/ 5152614 h 6858000"/>
              <a:gd name="connsiteX1104" fmla="*/ 10881957 w 12163312"/>
              <a:gd name="connsiteY1104" fmla="*/ 5061772 h 6858000"/>
              <a:gd name="connsiteX1105" fmla="*/ 10724179 w 12163312"/>
              <a:gd name="connsiteY1105" fmla="*/ 5152614 h 6858000"/>
              <a:gd name="connsiteX1106" fmla="*/ 10724179 w 12163312"/>
              <a:gd name="connsiteY1106" fmla="*/ 5336690 h 6858000"/>
              <a:gd name="connsiteX1107" fmla="*/ 10881957 w 12163312"/>
              <a:gd name="connsiteY1107" fmla="*/ 5427532 h 6858000"/>
              <a:gd name="connsiteX1108" fmla="*/ 11039736 w 12163312"/>
              <a:gd name="connsiteY1108" fmla="*/ 5336690 h 6858000"/>
              <a:gd name="connsiteX1109" fmla="*/ 11039736 w 12163312"/>
              <a:gd name="connsiteY1109" fmla="*/ 5152614 h 6858000"/>
              <a:gd name="connsiteX1110" fmla="*/ 10561618 w 12163312"/>
              <a:gd name="connsiteY1110" fmla="*/ 5061772 h 6858000"/>
              <a:gd name="connsiteX1111" fmla="*/ 10403839 w 12163312"/>
              <a:gd name="connsiteY1111" fmla="*/ 5152614 h 6858000"/>
              <a:gd name="connsiteX1112" fmla="*/ 10403839 w 12163312"/>
              <a:gd name="connsiteY1112" fmla="*/ 5336690 h 6858000"/>
              <a:gd name="connsiteX1113" fmla="*/ 10561618 w 12163312"/>
              <a:gd name="connsiteY1113" fmla="*/ 5427532 h 6858000"/>
              <a:gd name="connsiteX1114" fmla="*/ 10719397 w 12163312"/>
              <a:gd name="connsiteY1114" fmla="*/ 5336690 h 6858000"/>
              <a:gd name="connsiteX1115" fmla="*/ 10719397 w 12163312"/>
              <a:gd name="connsiteY1115" fmla="*/ 5152614 h 6858000"/>
              <a:gd name="connsiteX1116" fmla="*/ 10241280 w 12163312"/>
              <a:gd name="connsiteY1116" fmla="*/ 5061772 h 6858000"/>
              <a:gd name="connsiteX1117" fmla="*/ 10083501 w 12163312"/>
              <a:gd name="connsiteY1117" fmla="*/ 5152614 h 6858000"/>
              <a:gd name="connsiteX1118" fmla="*/ 10083501 w 12163312"/>
              <a:gd name="connsiteY1118" fmla="*/ 5336690 h 6858000"/>
              <a:gd name="connsiteX1119" fmla="*/ 10241280 w 12163312"/>
              <a:gd name="connsiteY1119" fmla="*/ 5427532 h 6858000"/>
              <a:gd name="connsiteX1120" fmla="*/ 10399058 w 12163312"/>
              <a:gd name="connsiteY1120" fmla="*/ 5336690 h 6858000"/>
              <a:gd name="connsiteX1121" fmla="*/ 10399058 w 12163312"/>
              <a:gd name="connsiteY1121" fmla="*/ 5152614 h 6858000"/>
              <a:gd name="connsiteX1122" fmla="*/ 9920941 w 12163312"/>
              <a:gd name="connsiteY1122" fmla="*/ 5061772 h 6858000"/>
              <a:gd name="connsiteX1123" fmla="*/ 9763162 w 12163312"/>
              <a:gd name="connsiteY1123" fmla="*/ 5152614 h 6858000"/>
              <a:gd name="connsiteX1124" fmla="*/ 9763162 w 12163312"/>
              <a:gd name="connsiteY1124" fmla="*/ 5336690 h 6858000"/>
              <a:gd name="connsiteX1125" fmla="*/ 9920941 w 12163312"/>
              <a:gd name="connsiteY1125" fmla="*/ 5427532 h 6858000"/>
              <a:gd name="connsiteX1126" fmla="*/ 10078720 w 12163312"/>
              <a:gd name="connsiteY1126" fmla="*/ 5336690 h 6858000"/>
              <a:gd name="connsiteX1127" fmla="*/ 10078720 w 12163312"/>
              <a:gd name="connsiteY1127" fmla="*/ 5152614 h 6858000"/>
              <a:gd name="connsiteX1128" fmla="*/ 9600602 w 12163312"/>
              <a:gd name="connsiteY1128" fmla="*/ 5061772 h 6858000"/>
              <a:gd name="connsiteX1129" fmla="*/ 9442823 w 12163312"/>
              <a:gd name="connsiteY1129" fmla="*/ 5152614 h 6858000"/>
              <a:gd name="connsiteX1130" fmla="*/ 9442823 w 12163312"/>
              <a:gd name="connsiteY1130" fmla="*/ 5336690 h 6858000"/>
              <a:gd name="connsiteX1131" fmla="*/ 9600602 w 12163312"/>
              <a:gd name="connsiteY1131" fmla="*/ 5427532 h 6858000"/>
              <a:gd name="connsiteX1132" fmla="*/ 9758380 w 12163312"/>
              <a:gd name="connsiteY1132" fmla="*/ 5336690 h 6858000"/>
              <a:gd name="connsiteX1133" fmla="*/ 9758380 w 12163312"/>
              <a:gd name="connsiteY1133" fmla="*/ 5152614 h 6858000"/>
              <a:gd name="connsiteX1134" fmla="*/ 9280263 w 12163312"/>
              <a:gd name="connsiteY1134" fmla="*/ 5061772 h 6858000"/>
              <a:gd name="connsiteX1135" fmla="*/ 9122485 w 12163312"/>
              <a:gd name="connsiteY1135" fmla="*/ 5152614 h 6858000"/>
              <a:gd name="connsiteX1136" fmla="*/ 9122485 w 12163312"/>
              <a:gd name="connsiteY1136" fmla="*/ 5336690 h 6858000"/>
              <a:gd name="connsiteX1137" fmla="*/ 9280263 w 12163312"/>
              <a:gd name="connsiteY1137" fmla="*/ 5427532 h 6858000"/>
              <a:gd name="connsiteX1138" fmla="*/ 9438042 w 12163312"/>
              <a:gd name="connsiteY1138" fmla="*/ 5336690 h 6858000"/>
              <a:gd name="connsiteX1139" fmla="*/ 9438042 w 12163312"/>
              <a:gd name="connsiteY1139" fmla="*/ 5152614 h 6858000"/>
              <a:gd name="connsiteX1140" fmla="*/ 8959924 w 12163312"/>
              <a:gd name="connsiteY1140" fmla="*/ 5061772 h 6858000"/>
              <a:gd name="connsiteX1141" fmla="*/ 8802145 w 12163312"/>
              <a:gd name="connsiteY1141" fmla="*/ 5152614 h 6858000"/>
              <a:gd name="connsiteX1142" fmla="*/ 8802145 w 12163312"/>
              <a:gd name="connsiteY1142" fmla="*/ 5336690 h 6858000"/>
              <a:gd name="connsiteX1143" fmla="*/ 8959924 w 12163312"/>
              <a:gd name="connsiteY1143" fmla="*/ 5427532 h 6858000"/>
              <a:gd name="connsiteX1144" fmla="*/ 9117703 w 12163312"/>
              <a:gd name="connsiteY1144" fmla="*/ 5336690 h 6858000"/>
              <a:gd name="connsiteX1145" fmla="*/ 9117703 w 12163312"/>
              <a:gd name="connsiteY1145" fmla="*/ 5152614 h 6858000"/>
              <a:gd name="connsiteX1146" fmla="*/ 8639585 w 12163312"/>
              <a:gd name="connsiteY1146" fmla="*/ 5061772 h 6858000"/>
              <a:gd name="connsiteX1147" fmla="*/ 8481806 w 12163312"/>
              <a:gd name="connsiteY1147" fmla="*/ 5152614 h 6858000"/>
              <a:gd name="connsiteX1148" fmla="*/ 8481806 w 12163312"/>
              <a:gd name="connsiteY1148" fmla="*/ 5336690 h 6858000"/>
              <a:gd name="connsiteX1149" fmla="*/ 8639585 w 12163312"/>
              <a:gd name="connsiteY1149" fmla="*/ 5427532 h 6858000"/>
              <a:gd name="connsiteX1150" fmla="*/ 8797364 w 12163312"/>
              <a:gd name="connsiteY1150" fmla="*/ 5336690 h 6858000"/>
              <a:gd name="connsiteX1151" fmla="*/ 8797364 w 12163312"/>
              <a:gd name="connsiteY1151" fmla="*/ 5152614 h 6858000"/>
              <a:gd name="connsiteX1152" fmla="*/ 8319247 w 12163312"/>
              <a:gd name="connsiteY1152" fmla="*/ 5061772 h 6858000"/>
              <a:gd name="connsiteX1153" fmla="*/ 8161468 w 12163312"/>
              <a:gd name="connsiteY1153" fmla="*/ 5152614 h 6858000"/>
              <a:gd name="connsiteX1154" fmla="*/ 8161468 w 12163312"/>
              <a:gd name="connsiteY1154" fmla="*/ 5336690 h 6858000"/>
              <a:gd name="connsiteX1155" fmla="*/ 8319247 w 12163312"/>
              <a:gd name="connsiteY1155" fmla="*/ 5427532 h 6858000"/>
              <a:gd name="connsiteX1156" fmla="*/ 8477026 w 12163312"/>
              <a:gd name="connsiteY1156" fmla="*/ 5336690 h 6858000"/>
              <a:gd name="connsiteX1157" fmla="*/ 8477026 w 12163312"/>
              <a:gd name="connsiteY1157" fmla="*/ 5152614 h 6858000"/>
              <a:gd name="connsiteX1158" fmla="*/ 7998908 w 12163312"/>
              <a:gd name="connsiteY1158" fmla="*/ 5061772 h 6858000"/>
              <a:gd name="connsiteX1159" fmla="*/ 7841129 w 12163312"/>
              <a:gd name="connsiteY1159" fmla="*/ 5152614 h 6858000"/>
              <a:gd name="connsiteX1160" fmla="*/ 7841129 w 12163312"/>
              <a:gd name="connsiteY1160" fmla="*/ 5336690 h 6858000"/>
              <a:gd name="connsiteX1161" fmla="*/ 7998908 w 12163312"/>
              <a:gd name="connsiteY1161" fmla="*/ 5427532 h 6858000"/>
              <a:gd name="connsiteX1162" fmla="*/ 8156687 w 12163312"/>
              <a:gd name="connsiteY1162" fmla="*/ 5336690 h 6858000"/>
              <a:gd name="connsiteX1163" fmla="*/ 8156687 w 12163312"/>
              <a:gd name="connsiteY1163" fmla="*/ 5152614 h 6858000"/>
              <a:gd name="connsiteX1164" fmla="*/ 7678569 w 12163312"/>
              <a:gd name="connsiteY1164" fmla="*/ 5061772 h 6858000"/>
              <a:gd name="connsiteX1165" fmla="*/ 7520791 w 12163312"/>
              <a:gd name="connsiteY1165" fmla="*/ 5152614 h 6858000"/>
              <a:gd name="connsiteX1166" fmla="*/ 7520791 w 12163312"/>
              <a:gd name="connsiteY1166" fmla="*/ 5336690 h 6858000"/>
              <a:gd name="connsiteX1167" fmla="*/ 7678569 w 12163312"/>
              <a:gd name="connsiteY1167" fmla="*/ 5427532 h 6858000"/>
              <a:gd name="connsiteX1168" fmla="*/ 7836348 w 12163312"/>
              <a:gd name="connsiteY1168" fmla="*/ 5336690 h 6858000"/>
              <a:gd name="connsiteX1169" fmla="*/ 7836348 w 12163312"/>
              <a:gd name="connsiteY1169" fmla="*/ 5152614 h 6858000"/>
              <a:gd name="connsiteX1170" fmla="*/ 7358230 w 12163312"/>
              <a:gd name="connsiteY1170" fmla="*/ 5061772 h 6858000"/>
              <a:gd name="connsiteX1171" fmla="*/ 7200451 w 12163312"/>
              <a:gd name="connsiteY1171" fmla="*/ 5152614 h 6858000"/>
              <a:gd name="connsiteX1172" fmla="*/ 7200451 w 12163312"/>
              <a:gd name="connsiteY1172" fmla="*/ 5336690 h 6858000"/>
              <a:gd name="connsiteX1173" fmla="*/ 7358230 w 12163312"/>
              <a:gd name="connsiteY1173" fmla="*/ 5427532 h 6858000"/>
              <a:gd name="connsiteX1174" fmla="*/ 7516009 w 12163312"/>
              <a:gd name="connsiteY1174" fmla="*/ 5336690 h 6858000"/>
              <a:gd name="connsiteX1175" fmla="*/ 7516009 w 12163312"/>
              <a:gd name="connsiteY1175" fmla="*/ 5152614 h 6858000"/>
              <a:gd name="connsiteX1176" fmla="*/ 7037892 w 12163312"/>
              <a:gd name="connsiteY1176" fmla="*/ 5061772 h 6858000"/>
              <a:gd name="connsiteX1177" fmla="*/ 6880113 w 12163312"/>
              <a:gd name="connsiteY1177" fmla="*/ 5152614 h 6858000"/>
              <a:gd name="connsiteX1178" fmla="*/ 6880113 w 12163312"/>
              <a:gd name="connsiteY1178" fmla="*/ 5336690 h 6858000"/>
              <a:gd name="connsiteX1179" fmla="*/ 7037892 w 12163312"/>
              <a:gd name="connsiteY1179" fmla="*/ 5427532 h 6858000"/>
              <a:gd name="connsiteX1180" fmla="*/ 7195671 w 12163312"/>
              <a:gd name="connsiteY1180" fmla="*/ 5336690 h 6858000"/>
              <a:gd name="connsiteX1181" fmla="*/ 7195671 w 12163312"/>
              <a:gd name="connsiteY1181" fmla="*/ 5152614 h 6858000"/>
              <a:gd name="connsiteX1182" fmla="*/ 6717553 w 12163312"/>
              <a:gd name="connsiteY1182" fmla="*/ 5061772 h 6858000"/>
              <a:gd name="connsiteX1183" fmla="*/ 6559774 w 12163312"/>
              <a:gd name="connsiteY1183" fmla="*/ 5152614 h 6858000"/>
              <a:gd name="connsiteX1184" fmla="*/ 6559774 w 12163312"/>
              <a:gd name="connsiteY1184" fmla="*/ 5336690 h 6858000"/>
              <a:gd name="connsiteX1185" fmla="*/ 6717553 w 12163312"/>
              <a:gd name="connsiteY1185" fmla="*/ 5427532 h 6858000"/>
              <a:gd name="connsiteX1186" fmla="*/ 6875332 w 12163312"/>
              <a:gd name="connsiteY1186" fmla="*/ 5336690 h 6858000"/>
              <a:gd name="connsiteX1187" fmla="*/ 6875332 w 12163312"/>
              <a:gd name="connsiteY1187" fmla="*/ 5152614 h 6858000"/>
              <a:gd name="connsiteX1188" fmla="*/ 6397214 w 12163312"/>
              <a:gd name="connsiteY1188" fmla="*/ 5061772 h 6858000"/>
              <a:gd name="connsiteX1189" fmla="*/ 6239435 w 12163312"/>
              <a:gd name="connsiteY1189" fmla="*/ 5152614 h 6858000"/>
              <a:gd name="connsiteX1190" fmla="*/ 6239435 w 12163312"/>
              <a:gd name="connsiteY1190" fmla="*/ 5336690 h 6858000"/>
              <a:gd name="connsiteX1191" fmla="*/ 6397214 w 12163312"/>
              <a:gd name="connsiteY1191" fmla="*/ 5427532 h 6858000"/>
              <a:gd name="connsiteX1192" fmla="*/ 6554992 w 12163312"/>
              <a:gd name="connsiteY1192" fmla="*/ 5336690 h 6858000"/>
              <a:gd name="connsiteX1193" fmla="*/ 6554992 w 12163312"/>
              <a:gd name="connsiteY1193" fmla="*/ 5152614 h 6858000"/>
              <a:gd name="connsiteX1194" fmla="*/ 6076875 w 12163312"/>
              <a:gd name="connsiteY1194" fmla="*/ 5061772 h 6858000"/>
              <a:gd name="connsiteX1195" fmla="*/ 5919096 w 12163312"/>
              <a:gd name="connsiteY1195" fmla="*/ 5152614 h 6858000"/>
              <a:gd name="connsiteX1196" fmla="*/ 5919096 w 12163312"/>
              <a:gd name="connsiteY1196" fmla="*/ 5336690 h 6858000"/>
              <a:gd name="connsiteX1197" fmla="*/ 6076875 w 12163312"/>
              <a:gd name="connsiteY1197" fmla="*/ 5427532 h 6858000"/>
              <a:gd name="connsiteX1198" fmla="*/ 6234654 w 12163312"/>
              <a:gd name="connsiteY1198" fmla="*/ 5336690 h 6858000"/>
              <a:gd name="connsiteX1199" fmla="*/ 6234654 w 12163312"/>
              <a:gd name="connsiteY1199" fmla="*/ 5152614 h 6858000"/>
              <a:gd name="connsiteX1200" fmla="*/ 5756536 w 12163312"/>
              <a:gd name="connsiteY1200" fmla="*/ 5061772 h 6858000"/>
              <a:gd name="connsiteX1201" fmla="*/ 5598757 w 12163312"/>
              <a:gd name="connsiteY1201" fmla="*/ 5152614 h 6858000"/>
              <a:gd name="connsiteX1202" fmla="*/ 5598757 w 12163312"/>
              <a:gd name="connsiteY1202" fmla="*/ 5336690 h 6858000"/>
              <a:gd name="connsiteX1203" fmla="*/ 5756536 w 12163312"/>
              <a:gd name="connsiteY1203" fmla="*/ 5427532 h 6858000"/>
              <a:gd name="connsiteX1204" fmla="*/ 5914316 w 12163312"/>
              <a:gd name="connsiteY1204" fmla="*/ 5336690 h 6858000"/>
              <a:gd name="connsiteX1205" fmla="*/ 5914316 w 12163312"/>
              <a:gd name="connsiteY1205" fmla="*/ 5152614 h 6858000"/>
              <a:gd name="connsiteX1206" fmla="*/ 5436198 w 12163312"/>
              <a:gd name="connsiteY1206" fmla="*/ 5061772 h 6858000"/>
              <a:gd name="connsiteX1207" fmla="*/ 5278418 w 12163312"/>
              <a:gd name="connsiteY1207" fmla="*/ 5152614 h 6858000"/>
              <a:gd name="connsiteX1208" fmla="*/ 5278418 w 12163312"/>
              <a:gd name="connsiteY1208" fmla="*/ 5336690 h 6858000"/>
              <a:gd name="connsiteX1209" fmla="*/ 5436198 w 12163312"/>
              <a:gd name="connsiteY1209" fmla="*/ 5427532 h 6858000"/>
              <a:gd name="connsiteX1210" fmla="*/ 5593976 w 12163312"/>
              <a:gd name="connsiteY1210" fmla="*/ 5336690 h 6858000"/>
              <a:gd name="connsiteX1211" fmla="*/ 5593976 w 12163312"/>
              <a:gd name="connsiteY1211" fmla="*/ 5152614 h 6858000"/>
              <a:gd name="connsiteX1212" fmla="*/ 5115859 w 12163312"/>
              <a:gd name="connsiteY1212" fmla="*/ 5061772 h 6858000"/>
              <a:gd name="connsiteX1213" fmla="*/ 4958080 w 12163312"/>
              <a:gd name="connsiteY1213" fmla="*/ 5152614 h 6858000"/>
              <a:gd name="connsiteX1214" fmla="*/ 4958080 w 12163312"/>
              <a:gd name="connsiteY1214" fmla="*/ 5336690 h 6858000"/>
              <a:gd name="connsiteX1215" fmla="*/ 5115859 w 12163312"/>
              <a:gd name="connsiteY1215" fmla="*/ 5427532 h 6858000"/>
              <a:gd name="connsiteX1216" fmla="*/ 5273637 w 12163312"/>
              <a:gd name="connsiteY1216" fmla="*/ 5336690 h 6858000"/>
              <a:gd name="connsiteX1217" fmla="*/ 5273637 w 12163312"/>
              <a:gd name="connsiteY1217" fmla="*/ 5152614 h 6858000"/>
              <a:gd name="connsiteX1218" fmla="*/ 4795520 w 12163312"/>
              <a:gd name="connsiteY1218" fmla="*/ 5061772 h 6858000"/>
              <a:gd name="connsiteX1219" fmla="*/ 4637741 w 12163312"/>
              <a:gd name="connsiteY1219" fmla="*/ 5152614 h 6858000"/>
              <a:gd name="connsiteX1220" fmla="*/ 4637741 w 12163312"/>
              <a:gd name="connsiteY1220" fmla="*/ 5336690 h 6858000"/>
              <a:gd name="connsiteX1221" fmla="*/ 4795520 w 12163312"/>
              <a:gd name="connsiteY1221" fmla="*/ 5427532 h 6858000"/>
              <a:gd name="connsiteX1222" fmla="*/ 4953299 w 12163312"/>
              <a:gd name="connsiteY1222" fmla="*/ 5336690 h 6858000"/>
              <a:gd name="connsiteX1223" fmla="*/ 4953299 w 12163312"/>
              <a:gd name="connsiteY1223" fmla="*/ 5152614 h 6858000"/>
              <a:gd name="connsiteX1224" fmla="*/ 4475181 w 12163312"/>
              <a:gd name="connsiteY1224" fmla="*/ 5061772 h 6858000"/>
              <a:gd name="connsiteX1225" fmla="*/ 4317402 w 12163312"/>
              <a:gd name="connsiteY1225" fmla="*/ 5152614 h 6858000"/>
              <a:gd name="connsiteX1226" fmla="*/ 4317402 w 12163312"/>
              <a:gd name="connsiteY1226" fmla="*/ 5336690 h 6858000"/>
              <a:gd name="connsiteX1227" fmla="*/ 4475181 w 12163312"/>
              <a:gd name="connsiteY1227" fmla="*/ 5427532 h 6858000"/>
              <a:gd name="connsiteX1228" fmla="*/ 4632960 w 12163312"/>
              <a:gd name="connsiteY1228" fmla="*/ 5336690 h 6858000"/>
              <a:gd name="connsiteX1229" fmla="*/ 4632960 w 12163312"/>
              <a:gd name="connsiteY1229" fmla="*/ 5152614 h 6858000"/>
              <a:gd name="connsiteX1230" fmla="*/ 4152451 w 12163312"/>
              <a:gd name="connsiteY1230" fmla="*/ 5061772 h 6858000"/>
              <a:gd name="connsiteX1231" fmla="*/ 3994673 w 12163312"/>
              <a:gd name="connsiteY1231" fmla="*/ 5152614 h 6858000"/>
              <a:gd name="connsiteX1232" fmla="*/ 3994673 w 12163312"/>
              <a:gd name="connsiteY1232" fmla="*/ 5336690 h 6858000"/>
              <a:gd name="connsiteX1233" fmla="*/ 4152451 w 12163312"/>
              <a:gd name="connsiteY1233" fmla="*/ 5427532 h 6858000"/>
              <a:gd name="connsiteX1234" fmla="*/ 4310230 w 12163312"/>
              <a:gd name="connsiteY1234" fmla="*/ 5336690 h 6858000"/>
              <a:gd name="connsiteX1235" fmla="*/ 4310230 w 12163312"/>
              <a:gd name="connsiteY1235" fmla="*/ 5152614 h 6858000"/>
              <a:gd name="connsiteX1236" fmla="*/ 3832112 w 12163312"/>
              <a:gd name="connsiteY1236" fmla="*/ 5061772 h 6858000"/>
              <a:gd name="connsiteX1237" fmla="*/ 3674334 w 12163312"/>
              <a:gd name="connsiteY1237" fmla="*/ 5152614 h 6858000"/>
              <a:gd name="connsiteX1238" fmla="*/ 3674334 w 12163312"/>
              <a:gd name="connsiteY1238" fmla="*/ 5336690 h 6858000"/>
              <a:gd name="connsiteX1239" fmla="*/ 3832112 w 12163312"/>
              <a:gd name="connsiteY1239" fmla="*/ 5427532 h 6858000"/>
              <a:gd name="connsiteX1240" fmla="*/ 3989891 w 12163312"/>
              <a:gd name="connsiteY1240" fmla="*/ 5336690 h 6858000"/>
              <a:gd name="connsiteX1241" fmla="*/ 3989891 w 12163312"/>
              <a:gd name="connsiteY1241" fmla="*/ 5152614 h 6858000"/>
              <a:gd name="connsiteX1242" fmla="*/ 3511774 w 12163312"/>
              <a:gd name="connsiteY1242" fmla="*/ 5061772 h 6858000"/>
              <a:gd name="connsiteX1243" fmla="*/ 3353995 w 12163312"/>
              <a:gd name="connsiteY1243" fmla="*/ 5152614 h 6858000"/>
              <a:gd name="connsiteX1244" fmla="*/ 3353995 w 12163312"/>
              <a:gd name="connsiteY1244" fmla="*/ 5336690 h 6858000"/>
              <a:gd name="connsiteX1245" fmla="*/ 3511774 w 12163312"/>
              <a:gd name="connsiteY1245" fmla="*/ 5427532 h 6858000"/>
              <a:gd name="connsiteX1246" fmla="*/ 3669553 w 12163312"/>
              <a:gd name="connsiteY1246" fmla="*/ 5336690 h 6858000"/>
              <a:gd name="connsiteX1247" fmla="*/ 3669553 w 12163312"/>
              <a:gd name="connsiteY1247" fmla="*/ 5152614 h 6858000"/>
              <a:gd name="connsiteX1248" fmla="*/ 3191435 w 12163312"/>
              <a:gd name="connsiteY1248" fmla="*/ 5061772 h 6858000"/>
              <a:gd name="connsiteX1249" fmla="*/ 3033656 w 12163312"/>
              <a:gd name="connsiteY1249" fmla="*/ 5152614 h 6858000"/>
              <a:gd name="connsiteX1250" fmla="*/ 3033656 w 12163312"/>
              <a:gd name="connsiteY1250" fmla="*/ 5336690 h 6858000"/>
              <a:gd name="connsiteX1251" fmla="*/ 3191435 w 12163312"/>
              <a:gd name="connsiteY1251" fmla="*/ 5427532 h 6858000"/>
              <a:gd name="connsiteX1252" fmla="*/ 3349214 w 12163312"/>
              <a:gd name="connsiteY1252" fmla="*/ 5336690 h 6858000"/>
              <a:gd name="connsiteX1253" fmla="*/ 3349214 w 12163312"/>
              <a:gd name="connsiteY1253" fmla="*/ 5152614 h 6858000"/>
              <a:gd name="connsiteX1254" fmla="*/ 2871096 w 12163312"/>
              <a:gd name="connsiteY1254" fmla="*/ 5061772 h 6858000"/>
              <a:gd name="connsiteX1255" fmla="*/ 2713317 w 12163312"/>
              <a:gd name="connsiteY1255" fmla="*/ 5152614 h 6858000"/>
              <a:gd name="connsiteX1256" fmla="*/ 2713317 w 12163312"/>
              <a:gd name="connsiteY1256" fmla="*/ 5336690 h 6858000"/>
              <a:gd name="connsiteX1257" fmla="*/ 2871096 w 12163312"/>
              <a:gd name="connsiteY1257" fmla="*/ 5427532 h 6858000"/>
              <a:gd name="connsiteX1258" fmla="*/ 3028875 w 12163312"/>
              <a:gd name="connsiteY1258" fmla="*/ 5336690 h 6858000"/>
              <a:gd name="connsiteX1259" fmla="*/ 3028875 w 12163312"/>
              <a:gd name="connsiteY1259" fmla="*/ 5152614 h 6858000"/>
              <a:gd name="connsiteX1260" fmla="*/ 2550757 w 12163312"/>
              <a:gd name="connsiteY1260" fmla="*/ 5061772 h 6858000"/>
              <a:gd name="connsiteX1261" fmla="*/ 2392978 w 12163312"/>
              <a:gd name="connsiteY1261" fmla="*/ 5152614 h 6858000"/>
              <a:gd name="connsiteX1262" fmla="*/ 2392978 w 12163312"/>
              <a:gd name="connsiteY1262" fmla="*/ 5336690 h 6858000"/>
              <a:gd name="connsiteX1263" fmla="*/ 2550757 w 12163312"/>
              <a:gd name="connsiteY1263" fmla="*/ 5427532 h 6858000"/>
              <a:gd name="connsiteX1264" fmla="*/ 2708536 w 12163312"/>
              <a:gd name="connsiteY1264" fmla="*/ 5336690 h 6858000"/>
              <a:gd name="connsiteX1265" fmla="*/ 2708536 w 12163312"/>
              <a:gd name="connsiteY1265" fmla="*/ 5152614 h 6858000"/>
              <a:gd name="connsiteX1266" fmla="*/ 2230419 w 12163312"/>
              <a:gd name="connsiteY1266" fmla="*/ 5061772 h 6858000"/>
              <a:gd name="connsiteX1267" fmla="*/ 2072640 w 12163312"/>
              <a:gd name="connsiteY1267" fmla="*/ 5152614 h 6858000"/>
              <a:gd name="connsiteX1268" fmla="*/ 2072640 w 12163312"/>
              <a:gd name="connsiteY1268" fmla="*/ 5336690 h 6858000"/>
              <a:gd name="connsiteX1269" fmla="*/ 2230419 w 12163312"/>
              <a:gd name="connsiteY1269" fmla="*/ 5427532 h 6858000"/>
              <a:gd name="connsiteX1270" fmla="*/ 2388197 w 12163312"/>
              <a:gd name="connsiteY1270" fmla="*/ 5336690 h 6858000"/>
              <a:gd name="connsiteX1271" fmla="*/ 2388197 w 12163312"/>
              <a:gd name="connsiteY1271" fmla="*/ 5152614 h 6858000"/>
              <a:gd name="connsiteX1272" fmla="*/ 1910080 w 12163312"/>
              <a:gd name="connsiteY1272" fmla="*/ 5061772 h 6858000"/>
              <a:gd name="connsiteX1273" fmla="*/ 1752301 w 12163312"/>
              <a:gd name="connsiteY1273" fmla="*/ 5152614 h 6858000"/>
              <a:gd name="connsiteX1274" fmla="*/ 1752301 w 12163312"/>
              <a:gd name="connsiteY1274" fmla="*/ 5336690 h 6858000"/>
              <a:gd name="connsiteX1275" fmla="*/ 1910080 w 12163312"/>
              <a:gd name="connsiteY1275" fmla="*/ 5427532 h 6858000"/>
              <a:gd name="connsiteX1276" fmla="*/ 2067858 w 12163312"/>
              <a:gd name="connsiteY1276" fmla="*/ 5336690 h 6858000"/>
              <a:gd name="connsiteX1277" fmla="*/ 2067858 w 12163312"/>
              <a:gd name="connsiteY1277" fmla="*/ 5152614 h 6858000"/>
              <a:gd name="connsiteX1278" fmla="*/ 1589741 w 12163312"/>
              <a:gd name="connsiteY1278" fmla="*/ 5061772 h 6858000"/>
              <a:gd name="connsiteX1279" fmla="*/ 1431962 w 12163312"/>
              <a:gd name="connsiteY1279" fmla="*/ 5152614 h 6858000"/>
              <a:gd name="connsiteX1280" fmla="*/ 1431962 w 12163312"/>
              <a:gd name="connsiteY1280" fmla="*/ 5336690 h 6858000"/>
              <a:gd name="connsiteX1281" fmla="*/ 1589741 w 12163312"/>
              <a:gd name="connsiteY1281" fmla="*/ 5427532 h 6858000"/>
              <a:gd name="connsiteX1282" fmla="*/ 1747520 w 12163312"/>
              <a:gd name="connsiteY1282" fmla="*/ 5336690 h 6858000"/>
              <a:gd name="connsiteX1283" fmla="*/ 1747520 w 12163312"/>
              <a:gd name="connsiteY1283" fmla="*/ 5152614 h 6858000"/>
              <a:gd name="connsiteX1284" fmla="*/ 1269402 w 12163312"/>
              <a:gd name="connsiteY1284" fmla="*/ 5061772 h 6858000"/>
              <a:gd name="connsiteX1285" fmla="*/ 1111623 w 12163312"/>
              <a:gd name="connsiteY1285" fmla="*/ 5152614 h 6858000"/>
              <a:gd name="connsiteX1286" fmla="*/ 1111623 w 12163312"/>
              <a:gd name="connsiteY1286" fmla="*/ 5336690 h 6858000"/>
              <a:gd name="connsiteX1287" fmla="*/ 1269402 w 12163312"/>
              <a:gd name="connsiteY1287" fmla="*/ 5427532 h 6858000"/>
              <a:gd name="connsiteX1288" fmla="*/ 1427181 w 12163312"/>
              <a:gd name="connsiteY1288" fmla="*/ 5336690 h 6858000"/>
              <a:gd name="connsiteX1289" fmla="*/ 1427181 w 12163312"/>
              <a:gd name="connsiteY1289" fmla="*/ 5152614 h 6858000"/>
              <a:gd name="connsiteX1290" fmla="*/ 949063 w 12163312"/>
              <a:gd name="connsiteY1290" fmla="*/ 5061772 h 6858000"/>
              <a:gd name="connsiteX1291" fmla="*/ 791284 w 12163312"/>
              <a:gd name="connsiteY1291" fmla="*/ 5152614 h 6858000"/>
              <a:gd name="connsiteX1292" fmla="*/ 791284 w 12163312"/>
              <a:gd name="connsiteY1292" fmla="*/ 5336690 h 6858000"/>
              <a:gd name="connsiteX1293" fmla="*/ 949063 w 12163312"/>
              <a:gd name="connsiteY1293" fmla="*/ 5427532 h 6858000"/>
              <a:gd name="connsiteX1294" fmla="*/ 1106842 w 12163312"/>
              <a:gd name="connsiteY1294" fmla="*/ 5336690 h 6858000"/>
              <a:gd name="connsiteX1295" fmla="*/ 1106842 w 12163312"/>
              <a:gd name="connsiteY1295" fmla="*/ 5152614 h 6858000"/>
              <a:gd name="connsiteX1296" fmla="*/ 628724 w 12163312"/>
              <a:gd name="connsiteY1296" fmla="*/ 5061772 h 6858000"/>
              <a:gd name="connsiteX1297" fmla="*/ 470945 w 12163312"/>
              <a:gd name="connsiteY1297" fmla="*/ 5152614 h 6858000"/>
              <a:gd name="connsiteX1298" fmla="*/ 470945 w 12163312"/>
              <a:gd name="connsiteY1298" fmla="*/ 5336690 h 6858000"/>
              <a:gd name="connsiteX1299" fmla="*/ 628724 w 12163312"/>
              <a:gd name="connsiteY1299" fmla="*/ 5427532 h 6858000"/>
              <a:gd name="connsiteX1300" fmla="*/ 786503 w 12163312"/>
              <a:gd name="connsiteY1300" fmla="*/ 5336690 h 6858000"/>
              <a:gd name="connsiteX1301" fmla="*/ 786503 w 12163312"/>
              <a:gd name="connsiteY1301" fmla="*/ 5152614 h 6858000"/>
              <a:gd name="connsiteX1302" fmla="*/ 308385 w 12163312"/>
              <a:gd name="connsiteY1302" fmla="*/ 5061772 h 6858000"/>
              <a:gd name="connsiteX1303" fmla="*/ 150607 w 12163312"/>
              <a:gd name="connsiteY1303" fmla="*/ 5152614 h 6858000"/>
              <a:gd name="connsiteX1304" fmla="*/ 150607 w 12163312"/>
              <a:gd name="connsiteY1304" fmla="*/ 5336690 h 6858000"/>
              <a:gd name="connsiteX1305" fmla="*/ 308385 w 12163312"/>
              <a:gd name="connsiteY1305" fmla="*/ 5427532 h 6858000"/>
              <a:gd name="connsiteX1306" fmla="*/ 466164 w 12163312"/>
              <a:gd name="connsiteY1306" fmla="*/ 5336690 h 6858000"/>
              <a:gd name="connsiteX1307" fmla="*/ 466164 w 12163312"/>
              <a:gd name="connsiteY1307" fmla="*/ 5152614 h 6858000"/>
              <a:gd name="connsiteX1308" fmla="*/ 11842974 w 12163312"/>
              <a:gd name="connsiteY1308" fmla="*/ 5059381 h 6858000"/>
              <a:gd name="connsiteX1309" fmla="*/ 11685195 w 12163312"/>
              <a:gd name="connsiteY1309" fmla="*/ 5150224 h 6858000"/>
              <a:gd name="connsiteX1310" fmla="*/ 11685195 w 12163312"/>
              <a:gd name="connsiteY1310" fmla="*/ 5334299 h 6858000"/>
              <a:gd name="connsiteX1311" fmla="*/ 11842974 w 12163312"/>
              <a:gd name="connsiteY1311" fmla="*/ 5425141 h 6858000"/>
              <a:gd name="connsiteX1312" fmla="*/ 12000753 w 12163312"/>
              <a:gd name="connsiteY1312" fmla="*/ 5334299 h 6858000"/>
              <a:gd name="connsiteX1313" fmla="*/ 12000753 w 12163312"/>
              <a:gd name="connsiteY1313" fmla="*/ 5150224 h 6858000"/>
              <a:gd name="connsiteX1314" fmla="*/ 11685195 w 12163312"/>
              <a:gd name="connsiteY1314" fmla="*/ 4782073 h 6858000"/>
              <a:gd name="connsiteX1315" fmla="*/ 11527416 w 12163312"/>
              <a:gd name="connsiteY1315" fmla="*/ 4872915 h 6858000"/>
              <a:gd name="connsiteX1316" fmla="*/ 11527416 w 12163312"/>
              <a:gd name="connsiteY1316" fmla="*/ 5056991 h 6858000"/>
              <a:gd name="connsiteX1317" fmla="*/ 11685195 w 12163312"/>
              <a:gd name="connsiteY1317" fmla="*/ 5147833 h 6858000"/>
              <a:gd name="connsiteX1318" fmla="*/ 11842974 w 12163312"/>
              <a:gd name="connsiteY1318" fmla="*/ 5056991 h 6858000"/>
              <a:gd name="connsiteX1319" fmla="*/ 11842974 w 12163312"/>
              <a:gd name="connsiteY1319" fmla="*/ 4872915 h 6858000"/>
              <a:gd name="connsiteX1320" fmla="*/ 11042127 w 12163312"/>
              <a:gd name="connsiteY1320" fmla="*/ 4782073 h 6858000"/>
              <a:gd name="connsiteX1321" fmla="*/ 10884348 w 12163312"/>
              <a:gd name="connsiteY1321" fmla="*/ 4872915 h 6858000"/>
              <a:gd name="connsiteX1322" fmla="*/ 10884348 w 12163312"/>
              <a:gd name="connsiteY1322" fmla="*/ 5056991 h 6858000"/>
              <a:gd name="connsiteX1323" fmla="*/ 11042127 w 12163312"/>
              <a:gd name="connsiteY1323" fmla="*/ 5147833 h 6858000"/>
              <a:gd name="connsiteX1324" fmla="*/ 11199906 w 12163312"/>
              <a:gd name="connsiteY1324" fmla="*/ 5056991 h 6858000"/>
              <a:gd name="connsiteX1325" fmla="*/ 11199906 w 12163312"/>
              <a:gd name="connsiteY1325" fmla="*/ 4872915 h 6858000"/>
              <a:gd name="connsiteX1326" fmla="*/ 10721788 w 12163312"/>
              <a:gd name="connsiteY1326" fmla="*/ 4782073 h 6858000"/>
              <a:gd name="connsiteX1327" fmla="*/ 10564009 w 12163312"/>
              <a:gd name="connsiteY1327" fmla="*/ 4872915 h 6858000"/>
              <a:gd name="connsiteX1328" fmla="*/ 10564009 w 12163312"/>
              <a:gd name="connsiteY1328" fmla="*/ 5056991 h 6858000"/>
              <a:gd name="connsiteX1329" fmla="*/ 10721788 w 12163312"/>
              <a:gd name="connsiteY1329" fmla="*/ 5147833 h 6858000"/>
              <a:gd name="connsiteX1330" fmla="*/ 10879567 w 12163312"/>
              <a:gd name="connsiteY1330" fmla="*/ 5056991 h 6858000"/>
              <a:gd name="connsiteX1331" fmla="*/ 10879567 w 12163312"/>
              <a:gd name="connsiteY1331" fmla="*/ 4872915 h 6858000"/>
              <a:gd name="connsiteX1332" fmla="*/ 10401449 w 12163312"/>
              <a:gd name="connsiteY1332" fmla="*/ 4782073 h 6858000"/>
              <a:gd name="connsiteX1333" fmla="*/ 10243670 w 12163312"/>
              <a:gd name="connsiteY1333" fmla="*/ 4872915 h 6858000"/>
              <a:gd name="connsiteX1334" fmla="*/ 10243670 w 12163312"/>
              <a:gd name="connsiteY1334" fmla="*/ 5056991 h 6858000"/>
              <a:gd name="connsiteX1335" fmla="*/ 10401449 w 12163312"/>
              <a:gd name="connsiteY1335" fmla="*/ 5147833 h 6858000"/>
              <a:gd name="connsiteX1336" fmla="*/ 10559227 w 12163312"/>
              <a:gd name="connsiteY1336" fmla="*/ 5056991 h 6858000"/>
              <a:gd name="connsiteX1337" fmla="*/ 10559227 w 12163312"/>
              <a:gd name="connsiteY1337" fmla="*/ 4872915 h 6858000"/>
              <a:gd name="connsiteX1338" fmla="*/ 10081110 w 12163312"/>
              <a:gd name="connsiteY1338" fmla="*/ 4782073 h 6858000"/>
              <a:gd name="connsiteX1339" fmla="*/ 9923332 w 12163312"/>
              <a:gd name="connsiteY1339" fmla="*/ 4872915 h 6858000"/>
              <a:gd name="connsiteX1340" fmla="*/ 9923332 w 12163312"/>
              <a:gd name="connsiteY1340" fmla="*/ 5056991 h 6858000"/>
              <a:gd name="connsiteX1341" fmla="*/ 10081110 w 12163312"/>
              <a:gd name="connsiteY1341" fmla="*/ 5147833 h 6858000"/>
              <a:gd name="connsiteX1342" fmla="*/ 10238889 w 12163312"/>
              <a:gd name="connsiteY1342" fmla="*/ 5056991 h 6858000"/>
              <a:gd name="connsiteX1343" fmla="*/ 10238889 w 12163312"/>
              <a:gd name="connsiteY1343" fmla="*/ 4872915 h 6858000"/>
              <a:gd name="connsiteX1344" fmla="*/ 9760771 w 12163312"/>
              <a:gd name="connsiteY1344" fmla="*/ 4782073 h 6858000"/>
              <a:gd name="connsiteX1345" fmla="*/ 9602992 w 12163312"/>
              <a:gd name="connsiteY1345" fmla="*/ 4872915 h 6858000"/>
              <a:gd name="connsiteX1346" fmla="*/ 9602992 w 12163312"/>
              <a:gd name="connsiteY1346" fmla="*/ 5056991 h 6858000"/>
              <a:gd name="connsiteX1347" fmla="*/ 9760771 w 12163312"/>
              <a:gd name="connsiteY1347" fmla="*/ 5147833 h 6858000"/>
              <a:gd name="connsiteX1348" fmla="*/ 9918550 w 12163312"/>
              <a:gd name="connsiteY1348" fmla="*/ 5056991 h 6858000"/>
              <a:gd name="connsiteX1349" fmla="*/ 9918550 w 12163312"/>
              <a:gd name="connsiteY1349" fmla="*/ 4872915 h 6858000"/>
              <a:gd name="connsiteX1350" fmla="*/ 9440432 w 12163312"/>
              <a:gd name="connsiteY1350" fmla="*/ 4782073 h 6858000"/>
              <a:gd name="connsiteX1351" fmla="*/ 9282654 w 12163312"/>
              <a:gd name="connsiteY1351" fmla="*/ 4872915 h 6858000"/>
              <a:gd name="connsiteX1352" fmla="*/ 9282654 w 12163312"/>
              <a:gd name="connsiteY1352" fmla="*/ 5056991 h 6858000"/>
              <a:gd name="connsiteX1353" fmla="*/ 9440432 w 12163312"/>
              <a:gd name="connsiteY1353" fmla="*/ 5147833 h 6858000"/>
              <a:gd name="connsiteX1354" fmla="*/ 9598211 w 12163312"/>
              <a:gd name="connsiteY1354" fmla="*/ 5056991 h 6858000"/>
              <a:gd name="connsiteX1355" fmla="*/ 9598211 w 12163312"/>
              <a:gd name="connsiteY1355" fmla="*/ 4872915 h 6858000"/>
              <a:gd name="connsiteX1356" fmla="*/ 9120094 w 12163312"/>
              <a:gd name="connsiteY1356" fmla="*/ 4782073 h 6858000"/>
              <a:gd name="connsiteX1357" fmla="*/ 8962315 w 12163312"/>
              <a:gd name="connsiteY1357" fmla="*/ 4872915 h 6858000"/>
              <a:gd name="connsiteX1358" fmla="*/ 8962315 w 12163312"/>
              <a:gd name="connsiteY1358" fmla="*/ 5056991 h 6858000"/>
              <a:gd name="connsiteX1359" fmla="*/ 9120094 w 12163312"/>
              <a:gd name="connsiteY1359" fmla="*/ 5147833 h 6858000"/>
              <a:gd name="connsiteX1360" fmla="*/ 9277873 w 12163312"/>
              <a:gd name="connsiteY1360" fmla="*/ 5056991 h 6858000"/>
              <a:gd name="connsiteX1361" fmla="*/ 9277873 w 12163312"/>
              <a:gd name="connsiteY1361" fmla="*/ 4872915 h 6858000"/>
              <a:gd name="connsiteX1362" fmla="*/ 8799755 w 12163312"/>
              <a:gd name="connsiteY1362" fmla="*/ 4782073 h 6858000"/>
              <a:gd name="connsiteX1363" fmla="*/ 8641976 w 12163312"/>
              <a:gd name="connsiteY1363" fmla="*/ 4872915 h 6858000"/>
              <a:gd name="connsiteX1364" fmla="*/ 8641976 w 12163312"/>
              <a:gd name="connsiteY1364" fmla="*/ 5056991 h 6858000"/>
              <a:gd name="connsiteX1365" fmla="*/ 8799755 w 12163312"/>
              <a:gd name="connsiteY1365" fmla="*/ 5147833 h 6858000"/>
              <a:gd name="connsiteX1366" fmla="*/ 8957533 w 12163312"/>
              <a:gd name="connsiteY1366" fmla="*/ 5056991 h 6858000"/>
              <a:gd name="connsiteX1367" fmla="*/ 8957533 w 12163312"/>
              <a:gd name="connsiteY1367" fmla="*/ 4872915 h 6858000"/>
              <a:gd name="connsiteX1368" fmla="*/ 8479416 w 12163312"/>
              <a:gd name="connsiteY1368" fmla="*/ 4782073 h 6858000"/>
              <a:gd name="connsiteX1369" fmla="*/ 8321638 w 12163312"/>
              <a:gd name="connsiteY1369" fmla="*/ 4872915 h 6858000"/>
              <a:gd name="connsiteX1370" fmla="*/ 8321638 w 12163312"/>
              <a:gd name="connsiteY1370" fmla="*/ 5056991 h 6858000"/>
              <a:gd name="connsiteX1371" fmla="*/ 8479416 w 12163312"/>
              <a:gd name="connsiteY1371" fmla="*/ 5147833 h 6858000"/>
              <a:gd name="connsiteX1372" fmla="*/ 8637195 w 12163312"/>
              <a:gd name="connsiteY1372" fmla="*/ 5056991 h 6858000"/>
              <a:gd name="connsiteX1373" fmla="*/ 8637195 w 12163312"/>
              <a:gd name="connsiteY1373" fmla="*/ 4872915 h 6858000"/>
              <a:gd name="connsiteX1374" fmla="*/ 8159077 w 12163312"/>
              <a:gd name="connsiteY1374" fmla="*/ 4782073 h 6858000"/>
              <a:gd name="connsiteX1375" fmla="*/ 8001298 w 12163312"/>
              <a:gd name="connsiteY1375" fmla="*/ 4872915 h 6858000"/>
              <a:gd name="connsiteX1376" fmla="*/ 8001298 w 12163312"/>
              <a:gd name="connsiteY1376" fmla="*/ 5056991 h 6858000"/>
              <a:gd name="connsiteX1377" fmla="*/ 8159077 w 12163312"/>
              <a:gd name="connsiteY1377" fmla="*/ 5147833 h 6858000"/>
              <a:gd name="connsiteX1378" fmla="*/ 8316856 w 12163312"/>
              <a:gd name="connsiteY1378" fmla="*/ 5056991 h 6858000"/>
              <a:gd name="connsiteX1379" fmla="*/ 8316856 w 12163312"/>
              <a:gd name="connsiteY1379" fmla="*/ 4872915 h 6858000"/>
              <a:gd name="connsiteX1380" fmla="*/ 7838739 w 12163312"/>
              <a:gd name="connsiteY1380" fmla="*/ 4782073 h 6858000"/>
              <a:gd name="connsiteX1381" fmla="*/ 7680960 w 12163312"/>
              <a:gd name="connsiteY1381" fmla="*/ 4872915 h 6858000"/>
              <a:gd name="connsiteX1382" fmla="*/ 7680960 w 12163312"/>
              <a:gd name="connsiteY1382" fmla="*/ 5056991 h 6858000"/>
              <a:gd name="connsiteX1383" fmla="*/ 7838739 w 12163312"/>
              <a:gd name="connsiteY1383" fmla="*/ 5147833 h 6858000"/>
              <a:gd name="connsiteX1384" fmla="*/ 7996518 w 12163312"/>
              <a:gd name="connsiteY1384" fmla="*/ 5056991 h 6858000"/>
              <a:gd name="connsiteX1385" fmla="*/ 7996518 w 12163312"/>
              <a:gd name="connsiteY1385" fmla="*/ 4872915 h 6858000"/>
              <a:gd name="connsiteX1386" fmla="*/ 7518400 w 12163312"/>
              <a:gd name="connsiteY1386" fmla="*/ 4782073 h 6858000"/>
              <a:gd name="connsiteX1387" fmla="*/ 7360621 w 12163312"/>
              <a:gd name="connsiteY1387" fmla="*/ 4872915 h 6858000"/>
              <a:gd name="connsiteX1388" fmla="*/ 7360621 w 12163312"/>
              <a:gd name="connsiteY1388" fmla="*/ 5056991 h 6858000"/>
              <a:gd name="connsiteX1389" fmla="*/ 7518400 w 12163312"/>
              <a:gd name="connsiteY1389" fmla="*/ 5147833 h 6858000"/>
              <a:gd name="connsiteX1390" fmla="*/ 7676179 w 12163312"/>
              <a:gd name="connsiteY1390" fmla="*/ 5056991 h 6858000"/>
              <a:gd name="connsiteX1391" fmla="*/ 7676179 w 12163312"/>
              <a:gd name="connsiteY1391" fmla="*/ 4872915 h 6858000"/>
              <a:gd name="connsiteX1392" fmla="*/ 7198061 w 12163312"/>
              <a:gd name="connsiteY1392" fmla="*/ 4782073 h 6858000"/>
              <a:gd name="connsiteX1393" fmla="*/ 7040282 w 12163312"/>
              <a:gd name="connsiteY1393" fmla="*/ 4872915 h 6858000"/>
              <a:gd name="connsiteX1394" fmla="*/ 7040282 w 12163312"/>
              <a:gd name="connsiteY1394" fmla="*/ 5056991 h 6858000"/>
              <a:gd name="connsiteX1395" fmla="*/ 7198061 w 12163312"/>
              <a:gd name="connsiteY1395" fmla="*/ 5147833 h 6858000"/>
              <a:gd name="connsiteX1396" fmla="*/ 7355839 w 12163312"/>
              <a:gd name="connsiteY1396" fmla="*/ 5056991 h 6858000"/>
              <a:gd name="connsiteX1397" fmla="*/ 7355839 w 12163312"/>
              <a:gd name="connsiteY1397" fmla="*/ 4872915 h 6858000"/>
              <a:gd name="connsiteX1398" fmla="*/ 6877722 w 12163312"/>
              <a:gd name="connsiteY1398" fmla="*/ 4782073 h 6858000"/>
              <a:gd name="connsiteX1399" fmla="*/ 6719944 w 12163312"/>
              <a:gd name="connsiteY1399" fmla="*/ 4872915 h 6858000"/>
              <a:gd name="connsiteX1400" fmla="*/ 6719944 w 12163312"/>
              <a:gd name="connsiteY1400" fmla="*/ 5056991 h 6858000"/>
              <a:gd name="connsiteX1401" fmla="*/ 6877722 w 12163312"/>
              <a:gd name="connsiteY1401" fmla="*/ 5147833 h 6858000"/>
              <a:gd name="connsiteX1402" fmla="*/ 7035501 w 12163312"/>
              <a:gd name="connsiteY1402" fmla="*/ 5056991 h 6858000"/>
              <a:gd name="connsiteX1403" fmla="*/ 7035501 w 12163312"/>
              <a:gd name="connsiteY1403" fmla="*/ 4872915 h 6858000"/>
              <a:gd name="connsiteX1404" fmla="*/ 6557383 w 12163312"/>
              <a:gd name="connsiteY1404" fmla="*/ 4782073 h 6858000"/>
              <a:gd name="connsiteX1405" fmla="*/ 6399604 w 12163312"/>
              <a:gd name="connsiteY1405" fmla="*/ 4872915 h 6858000"/>
              <a:gd name="connsiteX1406" fmla="*/ 6399604 w 12163312"/>
              <a:gd name="connsiteY1406" fmla="*/ 5056991 h 6858000"/>
              <a:gd name="connsiteX1407" fmla="*/ 6557383 w 12163312"/>
              <a:gd name="connsiteY1407" fmla="*/ 5147833 h 6858000"/>
              <a:gd name="connsiteX1408" fmla="*/ 6715162 w 12163312"/>
              <a:gd name="connsiteY1408" fmla="*/ 5056991 h 6858000"/>
              <a:gd name="connsiteX1409" fmla="*/ 6715162 w 12163312"/>
              <a:gd name="connsiteY1409" fmla="*/ 4872915 h 6858000"/>
              <a:gd name="connsiteX1410" fmla="*/ 6237044 w 12163312"/>
              <a:gd name="connsiteY1410" fmla="*/ 4782073 h 6858000"/>
              <a:gd name="connsiteX1411" fmla="*/ 6079266 w 12163312"/>
              <a:gd name="connsiteY1411" fmla="*/ 4872915 h 6858000"/>
              <a:gd name="connsiteX1412" fmla="*/ 6079266 w 12163312"/>
              <a:gd name="connsiteY1412" fmla="*/ 5056991 h 6858000"/>
              <a:gd name="connsiteX1413" fmla="*/ 6237044 w 12163312"/>
              <a:gd name="connsiteY1413" fmla="*/ 5147833 h 6858000"/>
              <a:gd name="connsiteX1414" fmla="*/ 6394823 w 12163312"/>
              <a:gd name="connsiteY1414" fmla="*/ 5056991 h 6858000"/>
              <a:gd name="connsiteX1415" fmla="*/ 6394823 w 12163312"/>
              <a:gd name="connsiteY1415" fmla="*/ 4872915 h 6858000"/>
              <a:gd name="connsiteX1416" fmla="*/ 5916706 w 12163312"/>
              <a:gd name="connsiteY1416" fmla="*/ 4782073 h 6858000"/>
              <a:gd name="connsiteX1417" fmla="*/ 5758927 w 12163312"/>
              <a:gd name="connsiteY1417" fmla="*/ 4872915 h 6858000"/>
              <a:gd name="connsiteX1418" fmla="*/ 5758927 w 12163312"/>
              <a:gd name="connsiteY1418" fmla="*/ 5056991 h 6858000"/>
              <a:gd name="connsiteX1419" fmla="*/ 5916706 w 12163312"/>
              <a:gd name="connsiteY1419" fmla="*/ 5147833 h 6858000"/>
              <a:gd name="connsiteX1420" fmla="*/ 6074484 w 12163312"/>
              <a:gd name="connsiteY1420" fmla="*/ 5056991 h 6858000"/>
              <a:gd name="connsiteX1421" fmla="*/ 6074484 w 12163312"/>
              <a:gd name="connsiteY1421" fmla="*/ 4872915 h 6858000"/>
              <a:gd name="connsiteX1422" fmla="*/ 5596368 w 12163312"/>
              <a:gd name="connsiteY1422" fmla="*/ 4782073 h 6858000"/>
              <a:gd name="connsiteX1423" fmla="*/ 5438588 w 12163312"/>
              <a:gd name="connsiteY1423" fmla="*/ 4872915 h 6858000"/>
              <a:gd name="connsiteX1424" fmla="*/ 5438588 w 12163312"/>
              <a:gd name="connsiteY1424" fmla="*/ 5056991 h 6858000"/>
              <a:gd name="connsiteX1425" fmla="*/ 5596368 w 12163312"/>
              <a:gd name="connsiteY1425" fmla="*/ 5147833 h 6858000"/>
              <a:gd name="connsiteX1426" fmla="*/ 5754146 w 12163312"/>
              <a:gd name="connsiteY1426" fmla="*/ 5056991 h 6858000"/>
              <a:gd name="connsiteX1427" fmla="*/ 5754146 w 12163312"/>
              <a:gd name="connsiteY1427" fmla="*/ 4872915 h 6858000"/>
              <a:gd name="connsiteX1428" fmla="*/ 5276028 w 12163312"/>
              <a:gd name="connsiteY1428" fmla="*/ 4782073 h 6858000"/>
              <a:gd name="connsiteX1429" fmla="*/ 5118250 w 12163312"/>
              <a:gd name="connsiteY1429" fmla="*/ 4872915 h 6858000"/>
              <a:gd name="connsiteX1430" fmla="*/ 5118250 w 12163312"/>
              <a:gd name="connsiteY1430" fmla="*/ 5056991 h 6858000"/>
              <a:gd name="connsiteX1431" fmla="*/ 5276028 w 12163312"/>
              <a:gd name="connsiteY1431" fmla="*/ 5147833 h 6858000"/>
              <a:gd name="connsiteX1432" fmla="*/ 5433807 w 12163312"/>
              <a:gd name="connsiteY1432" fmla="*/ 5056991 h 6858000"/>
              <a:gd name="connsiteX1433" fmla="*/ 5433807 w 12163312"/>
              <a:gd name="connsiteY1433" fmla="*/ 4872915 h 6858000"/>
              <a:gd name="connsiteX1434" fmla="*/ 4955689 w 12163312"/>
              <a:gd name="connsiteY1434" fmla="*/ 4782073 h 6858000"/>
              <a:gd name="connsiteX1435" fmla="*/ 4797910 w 12163312"/>
              <a:gd name="connsiteY1435" fmla="*/ 4872915 h 6858000"/>
              <a:gd name="connsiteX1436" fmla="*/ 4797910 w 12163312"/>
              <a:gd name="connsiteY1436" fmla="*/ 5056991 h 6858000"/>
              <a:gd name="connsiteX1437" fmla="*/ 4955689 w 12163312"/>
              <a:gd name="connsiteY1437" fmla="*/ 5147833 h 6858000"/>
              <a:gd name="connsiteX1438" fmla="*/ 5113468 w 12163312"/>
              <a:gd name="connsiteY1438" fmla="*/ 5056991 h 6858000"/>
              <a:gd name="connsiteX1439" fmla="*/ 5113468 w 12163312"/>
              <a:gd name="connsiteY1439" fmla="*/ 4872915 h 6858000"/>
              <a:gd name="connsiteX1440" fmla="*/ 4635350 w 12163312"/>
              <a:gd name="connsiteY1440" fmla="*/ 4782073 h 6858000"/>
              <a:gd name="connsiteX1441" fmla="*/ 4477571 w 12163312"/>
              <a:gd name="connsiteY1441" fmla="*/ 4872915 h 6858000"/>
              <a:gd name="connsiteX1442" fmla="*/ 4477571 w 12163312"/>
              <a:gd name="connsiteY1442" fmla="*/ 5056991 h 6858000"/>
              <a:gd name="connsiteX1443" fmla="*/ 4635350 w 12163312"/>
              <a:gd name="connsiteY1443" fmla="*/ 5147833 h 6858000"/>
              <a:gd name="connsiteX1444" fmla="*/ 4793129 w 12163312"/>
              <a:gd name="connsiteY1444" fmla="*/ 5056991 h 6858000"/>
              <a:gd name="connsiteX1445" fmla="*/ 4793129 w 12163312"/>
              <a:gd name="connsiteY1445" fmla="*/ 4872915 h 6858000"/>
              <a:gd name="connsiteX1446" fmla="*/ 4315012 w 12163312"/>
              <a:gd name="connsiteY1446" fmla="*/ 4782073 h 6858000"/>
              <a:gd name="connsiteX1447" fmla="*/ 4157233 w 12163312"/>
              <a:gd name="connsiteY1447" fmla="*/ 4872915 h 6858000"/>
              <a:gd name="connsiteX1448" fmla="*/ 4157233 w 12163312"/>
              <a:gd name="connsiteY1448" fmla="*/ 5056991 h 6858000"/>
              <a:gd name="connsiteX1449" fmla="*/ 4315012 w 12163312"/>
              <a:gd name="connsiteY1449" fmla="*/ 5147833 h 6858000"/>
              <a:gd name="connsiteX1450" fmla="*/ 4472790 w 12163312"/>
              <a:gd name="connsiteY1450" fmla="*/ 5056991 h 6858000"/>
              <a:gd name="connsiteX1451" fmla="*/ 4472790 w 12163312"/>
              <a:gd name="connsiteY1451" fmla="*/ 4872915 h 6858000"/>
              <a:gd name="connsiteX1452" fmla="*/ 3994673 w 12163312"/>
              <a:gd name="connsiteY1452" fmla="*/ 4782073 h 6858000"/>
              <a:gd name="connsiteX1453" fmla="*/ 3836894 w 12163312"/>
              <a:gd name="connsiteY1453" fmla="*/ 4872915 h 6858000"/>
              <a:gd name="connsiteX1454" fmla="*/ 3836894 w 12163312"/>
              <a:gd name="connsiteY1454" fmla="*/ 5056991 h 6858000"/>
              <a:gd name="connsiteX1455" fmla="*/ 3994673 w 12163312"/>
              <a:gd name="connsiteY1455" fmla="*/ 5147833 h 6858000"/>
              <a:gd name="connsiteX1456" fmla="*/ 4152451 w 12163312"/>
              <a:gd name="connsiteY1456" fmla="*/ 5056991 h 6858000"/>
              <a:gd name="connsiteX1457" fmla="*/ 4152451 w 12163312"/>
              <a:gd name="connsiteY1457" fmla="*/ 4872915 h 6858000"/>
              <a:gd name="connsiteX1458" fmla="*/ 3671943 w 12163312"/>
              <a:gd name="connsiteY1458" fmla="*/ 4782073 h 6858000"/>
              <a:gd name="connsiteX1459" fmla="*/ 3514165 w 12163312"/>
              <a:gd name="connsiteY1459" fmla="*/ 4872915 h 6858000"/>
              <a:gd name="connsiteX1460" fmla="*/ 3514165 w 12163312"/>
              <a:gd name="connsiteY1460" fmla="*/ 5056991 h 6858000"/>
              <a:gd name="connsiteX1461" fmla="*/ 3671943 w 12163312"/>
              <a:gd name="connsiteY1461" fmla="*/ 5147833 h 6858000"/>
              <a:gd name="connsiteX1462" fmla="*/ 3829722 w 12163312"/>
              <a:gd name="connsiteY1462" fmla="*/ 5056991 h 6858000"/>
              <a:gd name="connsiteX1463" fmla="*/ 3829722 w 12163312"/>
              <a:gd name="connsiteY1463" fmla="*/ 4872915 h 6858000"/>
              <a:gd name="connsiteX1464" fmla="*/ 3351604 w 12163312"/>
              <a:gd name="connsiteY1464" fmla="*/ 4782073 h 6858000"/>
              <a:gd name="connsiteX1465" fmla="*/ 3193825 w 12163312"/>
              <a:gd name="connsiteY1465" fmla="*/ 4872915 h 6858000"/>
              <a:gd name="connsiteX1466" fmla="*/ 3193825 w 12163312"/>
              <a:gd name="connsiteY1466" fmla="*/ 5056991 h 6858000"/>
              <a:gd name="connsiteX1467" fmla="*/ 3351604 w 12163312"/>
              <a:gd name="connsiteY1467" fmla="*/ 5147833 h 6858000"/>
              <a:gd name="connsiteX1468" fmla="*/ 3509383 w 12163312"/>
              <a:gd name="connsiteY1468" fmla="*/ 5056991 h 6858000"/>
              <a:gd name="connsiteX1469" fmla="*/ 3509383 w 12163312"/>
              <a:gd name="connsiteY1469" fmla="*/ 4872915 h 6858000"/>
              <a:gd name="connsiteX1470" fmla="*/ 3031266 w 12163312"/>
              <a:gd name="connsiteY1470" fmla="*/ 4782073 h 6858000"/>
              <a:gd name="connsiteX1471" fmla="*/ 2873487 w 12163312"/>
              <a:gd name="connsiteY1471" fmla="*/ 4872915 h 6858000"/>
              <a:gd name="connsiteX1472" fmla="*/ 2873487 w 12163312"/>
              <a:gd name="connsiteY1472" fmla="*/ 5056991 h 6858000"/>
              <a:gd name="connsiteX1473" fmla="*/ 3031266 w 12163312"/>
              <a:gd name="connsiteY1473" fmla="*/ 5147833 h 6858000"/>
              <a:gd name="connsiteX1474" fmla="*/ 3189044 w 12163312"/>
              <a:gd name="connsiteY1474" fmla="*/ 5056991 h 6858000"/>
              <a:gd name="connsiteX1475" fmla="*/ 3189044 w 12163312"/>
              <a:gd name="connsiteY1475" fmla="*/ 4872915 h 6858000"/>
              <a:gd name="connsiteX1476" fmla="*/ 2710927 w 12163312"/>
              <a:gd name="connsiteY1476" fmla="*/ 4782073 h 6858000"/>
              <a:gd name="connsiteX1477" fmla="*/ 2553148 w 12163312"/>
              <a:gd name="connsiteY1477" fmla="*/ 4872915 h 6858000"/>
              <a:gd name="connsiteX1478" fmla="*/ 2553148 w 12163312"/>
              <a:gd name="connsiteY1478" fmla="*/ 5056991 h 6858000"/>
              <a:gd name="connsiteX1479" fmla="*/ 2710927 w 12163312"/>
              <a:gd name="connsiteY1479" fmla="*/ 5147833 h 6858000"/>
              <a:gd name="connsiteX1480" fmla="*/ 2868706 w 12163312"/>
              <a:gd name="connsiteY1480" fmla="*/ 5056991 h 6858000"/>
              <a:gd name="connsiteX1481" fmla="*/ 2868706 w 12163312"/>
              <a:gd name="connsiteY1481" fmla="*/ 4872915 h 6858000"/>
              <a:gd name="connsiteX1482" fmla="*/ 2390588 w 12163312"/>
              <a:gd name="connsiteY1482" fmla="*/ 4782073 h 6858000"/>
              <a:gd name="connsiteX1483" fmla="*/ 2232809 w 12163312"/>
              <a:gd name="connsiteY1483" fmla="*/ 4872915 h 6858000"/>
              <a:gd name="connsiteX1484" fmla="*/ 2232809 w 12163312"/>
              <a:gd name="connsiteY1484" fmla="*/ 5056991 h 6858000"/>
              <a:gd name="connsiteX1485" fmla="*/ 2390588 w 12163312"/>
              <a:gd name="connsiteY1485" fmla="*/ 5147833 h 6858000"/>
              <a:gd name="connsiteX1486" fmla="*/ 2548367 w 12163312"/>
              <a:gd name="connsiteY1486" fmla="*/ 5056991 h 6858000"/>
              <a:gd name="connsiteX1487" fmla="*/ 2548367 w 12163312"/>
              <a:gd name="connsiteY1487" fmla="*/ 4872915 h 6858000"/>
              <a:gd name="connsiteX1488" fmla="*/ 2070249 w 12163312"/>
              <a:gd name="connsiteY1488" fmla="*/ 4782073 h 6858000"/>
              <a:gd name="connsiteX1489" fmla="*/ 1912470 w 12163312"/>
              <a:gd name="connsiteY1489" fmla="*/ 4872915 h 6858000"/>
              <a:gd name="connsiteX1490" fmla="*/ 1912470 w 12163312"/>
              <a:gd name="connsiteY1490" fmla="*/ 5056991 h 6858000"/>
              <a:gd name="connsiteX1491" fmla="*/ 2070249 w 12163312"/>
              <a:gd name="connsiteY1491" fmla="*/ 5147833 h 6858000"/>
              <a:gd name="connsiteX1492" fmla="*/ 2228028 w 12163312"/>
              <a:gd name="connsiteY1492" fmla="*/ 5056991 h 6858000"/>
              <a:gd name="connsiteX1493" fmla="*/ 2228028 w 12163312"/>
              <a:gd name="connsiteY1493" fmla="*/ 4872915 h 6858000"/>
              <a:gd name="connsiteX1494" fmla="*/ 1749910 w 12163312"/>
              <a:gd name="connsiteY1494" fmla="*/ 4782073 h 6858000"/>
              <a:gd name="connsiteX1495" fmla="*/ 1592131 w 12163312"/>
              <a:gd name="connsiteY1495" fmla="*/ 4872915 h 6858000"/>
              <a:gd name="connsiteX1496" fmla="*/ 1592131 w 12163312"/>
              <a:gd name="connsiteY1496" fmla="*/ 5056991 h 6858000"/>
              <a:gd name="connsiteX1497" fmla="*/ 1749910 w 12163312"/>
              <a:gd name="connsiteY1497" fmla="*/ 5147833 h 6858000"/>
              <a:gd name="connsiteX1498" fmla="*/ 1907689 w 12163312"/>
              <a:gd name="connsiteY1498" fmla="*/ 5056991 h 6858000"/>
              <a:gd name="connsiteX1499" fmla="*/ 1907689 w 12163312"/>
              <a:gd name="connsiteY1499" fmla="*/ 4872915 h 6858000"/>
              <a:gd name="connsiteX1500" fmla="*/ 1429571 w 12163312"/>
              <a:gd name="connsiteY1500" fmla="*/ 4782073 h 6858000"/>
              <a:gd name="connsiteX1501" fmla="*/ 1271793 w 12163312"/>
              <a:gd name="connsiteY1501" fmla="*/ 4872915 h 6858000"/>
              <a:gd name="connsiteX1502" fmla="*/ 1271793 w 12163312"/>
              <a:gd name="connsiteY1502" fmla="*/ 5056991 h 6858000"/>
              <a:gd name="connsiteX1503" fmla="*/ 1429571 w 12163312"/>
              <a:gd name="connsiteY1503" fmla="*/ 5147833 h 6858000"/>
              <a:gd name="connsiteX1504" fmla="*/ 1587350 w 12163312"/>
              <a:gd name="connsiteY1504" fmla="*/ 5056991 h 6858000"/>
              <a:gd name="connsiteX1505" fmla="*/ 1587350 w 12163312"/>
              <a:gd name="connsiteY1505" fmla="*/ 4872915 h 6858000"/>
              <a:gd name="connsiteX1506" fmla="*/ 1109233 w 12163312"/>
              <a:gd name="connsiteY1506" fmla="*/ 4782073 h 6858000"/>
              <a:gd name="connsiteX1507" fmla="*/ 951454 w 12163312"/>
              <a:gd name="connsiteY1507" fmla="*/ 4872915 h 6858000"/>
              <a:gd name="connsiteX1508" fmla="*/ 951454 w 12163312"/>
              <a:gd name="connsiteY1508" fmla="*/ 5056991 h 6858000"/>
              <a:gd name="connsiteX1509" fmla="*/ 1109233 w 12163312"/>
              <a:gd name="connsiteY1509" fmla="*/ 5147833 h 6858000"/>
              <a:gd name="connsiteX1510" fmla="*/ 1267011 w 12163312"/>
              <a:gd name="connsiteY1510" fmla="*/ 5056991 h 6858000"/>
              <a:gd name="connsiteX1511" fmla="*/ 1267011 w 12163312"/>
              <a:gd name="connsiteY1511" fmla="*/ 4872915 h 6858000"/>
              <a:gd name="connsiteX1512" fmla="*/ 788894 w 12163312"/>
              <a:gd name="connsiteY1512" fmla="*/ 4782073 h 6858000"/>
              <a:gd name="connsiteX1513" fmla="*/ 631115 w 12163312"/>
              <a:gd name="connsiteY1513" fmla="*/ 4872915 h 6858000"/>
              <a:gd name="connsiteX1514" fmla="*/ 631115 w 12163312"/>
              <a:gd name="connsiteY1514" fmla="*/ 5056991 h 6858000"/>
              <a:gd name="connsiteX1515" fmla="*/ 788894 w 12163312"/>
              <a:gd name="connsiteY1515" fmla="*/ 5147833 h 6858000"/>
              <a:gd name="connsiteX1516" fmla="*/ 946673 w 12163312"/>
              <a:gd name="connsiteY1516" fmla="*/ 5056991 h 6858000"/>
              <a:gd name="connsiteX1517" fmla="*/ 946673 w 12163312"/>
              <a:gd name="connsiteY1517" fmla="*/ 4872915 h 6858000"/>
              <a:gd name="connsiteX1518" fmla="*/ 468555 w 12163312"/>
              <a:gd name="connsiteY1518" fmla="*/ 4782073 h 6858000"/>
              <a:gd name="connsiteX1519" fmla="*/ 310776 w 12163312"/>
              <a:gd name="connsiteY1519" fmla="*/ 4872915 h 6858000"/>
              <a:gd name="connsiteX1520" fmla="*/ 310776 w 12163312"/>
              <a:gd name="connsiteY1520" fmla="*/ 5056991 h 6858000"/>
              <a:gd name="connsiteX1521" fmla="*/ 468555 w 12163312"/>
              <a:gd name="connsiteY1521" fmla="*/ 5147833 h 6858000"/>
              <a:gd name="connsiteX1522" fmla="*/ 626334 w 12163312"/>
              <a:gd name="connsiteY1522" fmla="*/ 5056991 h 6858000"/>
              <a:gd name="connsiteX1523" fmla="*/ 626334 w 12163312"/>
              <a:gd name="connsiteY1523" fmla="*/ 4872915 h 6858000"/>
              <a:gd name="connsiteX1524" fmla="*/ 11362465 w 12163312"/>
              <a:gd name="connsiteY1524" fmla="*/ 4779682 h 6858000"/>
              <a:gd name="connsiteX1525" fmla="*/ 11204686 w 12163312"/>
              <a:gd name="connsiteY1525" fmla="*/ 4870525 h 6858000"/>
              <a:gd name="connsiteX1526" fmla="*/ 11204686 w 12163312"/>
              <a:gd name="connsiteY1526" fmla="*/ 5054600 h 6858000"/>
              <a:gd name="connsiteX1527" fmla="*/ 11362465 w 12163312"/>
              <a:gd name="connsiteY1527" fmla="*/ 5145442 h 6858000"/>
              <a:gd name="connsiteX1528" fmla="*/ 11520244 w 12163312"/>
              <a:gd name="connsiteY1528" fmla="*/ 5054600 h 6858000"/>
              <a:gd name="connsiteX1529" fmla="*/ 11520244 w 12163312"/>
              <a:gd name="connsiteY1529" fmla="*/ 4870525 h 6858000"/>
              <a:gd name="connsiteX1530" fmla="*/ 11525026 w 12163312"/>
              <a:gd name="connsiteY1530" fmla="*/ 4502374 h 6858000"/>
              <a:gd name="connsiteX1531" fmla="*/ 11367247 w 12163312"/>
              <a:gd name="connsiteY1531" fmla="*/ 4593217 h 6858000"/>
              <a:gd name="connsiteX1532" fmla="*/ 11367247 w 12163312"/>
              <a:gd name="connsiteY1532" fmla="*/ 4777292 h 6858000"/>
              <a:gd name="connsiteX1533" fmla="*/ 11525026 w 12163312"/>
              <a:gd name="connsiteY1533" fmla="*/ 4868134 h 6858000"/>
              <a:gd name="connsiteX1534" fmla="*/ 11682804 w 12163312"/>
              <a:gd name="connsiteY1534" fmla="*/ 4777292 h 6858000"/>
              <a:gd name="connsiteX1535" fmla="*/ 11682804 w 12163312"/>
              <a:gd name="connsiteY1535" fmla="*/ 4593217 h 6858000"/>
              <a:gd name="connsiteX1536" fmla="*/ 11202296 w 12163312"/>
              <a:gd name="connsiteY1536" fmla="*/ 4502374 h 6858000"/>
              <a:gd name="connsiteX1537" fmla="*/ 11044517 w 12163312"/>
              <a:gd name="connsiteY1537" fmla="*/ 4593217 h 6858000"/>
              <a:gd name="connsiteX1538" fmla="*/ 11044517 w 12163312"/>
              <a:gd name="connsiteY1538" fmla="*/ 4777292 h 6858000"/>
              <a:gd name="connsiteX1539" fmla="*/ 11202296 w 12163312"/>
              <a:gd name="connsiteY1539" fmla="*/ 4868134 h 6858000"/>
              <a:gd name="connsiteX1540" fmla="*/ 11360075 w 12163312"/>
              <a:gd name="connsiteY1540" fmla="*/ 4777292 h 6858000"/>
              <a:gd name="connsiteX1541" fmla="*/ 11360075 w 12163312"/>
              <a:gd name="connsiteY1541" fmla="*/ 4593217 h 6858000"/>
              <a:gd name="connsiteX1542" fmla="*/ 10881957 w 12163312"/>
              <a:gd name="connsiteY1542" fmla="*/ 4502374 h 6858000"/>
              <a:gd name="connsiteX1543" fmla="*/ 10724179 w 12163312"/>
              <a:gd name="connsiteY1543" fmla="*/ 4593217 h 6858000"/>
              <a:gd name="connsiteX1544" fmla="*/ 10724179 w 12163312"/>
              <a:gd name="connsiteY1544" fmla="*/ 4777292 h 6858000"/>
              <a:gd name="connsiteX1545" fmla="*/ 10881957 w 12163312"/>
              <a:gd name="connsiteY1545" fmla="*/ 4868134 h 6858000"/>
              <a:gd name="connsiteX1546" fmla="*/ 11039736 w 12163312"/>
              <a:gd name="connsiteY1546" fmla="*/ 4777292 h 6858000"/>
              <a:gd name="connsiteX1547" fmla="*/ 11039736 w 12163312"/>
              <a:gd name="connsiteY1547" fmla="*/ 4593217 h 6858000"/>
              <a:gd name="connsiteX1548" fmla="*/ 10561618 w 12163312"/>
              <a:gd name="connsiteY1548" fmla="*/ 4502374 h 6858000"/>
              <a:gd name="connsiteX1549" fmla="*/ 10403839 w 12163312"/>
              <a:gd name="connsiteY1549" fmla="*/ 4593217 h 6858000"/>
              <a:gd name="connsiteX1550" fmla="*/ 10403839 w 12163312"/>
              <a:gd name="connsiteY1550" fmla="*/ 4777292 h 6858000"/>
              <a:gd name="connsiteX1551" fmla="*/ 10561618 w 12163312"/>
              <a:gd name="connsiteY1551" fmla="*/ 4868134 h 6858000"/>
              <a:gd name="connsiteX1552" fmla="*/ 10719397 w 12163312"/>
              <a:gd name="connsiteY1552" fmla="*/ 4777292 h 6858000"/>
              <a:gd name="connsiteX1553" fmla="*/ 10719397 w 12163312"/>
              <a:gd name="connsiteY1553" fmla="*/ 4593217 h 6858000"/>
              <a:gd name="connsiteX1554" fmla="*/ 10241280 w 12163312"/>
              <a:gd name="connsiteY1554" fmla="*/ 4502374 h 6858000"/>
              <a:gd name="connsiteX1555" fmla="*/ 10083501 w 12163312"/>
              <a:gd name="connsiteY1555" fmla="*/ 4593217 h 6858000"/>
              <a:gd name="connsiteX1556" fmla="*/ 10083501 w 12163312"/>
              <a:gd name="connsiteY1556" fmla="*/ 4777292 h 6858000"/>
              <a:gd name="connsiteX1557" fmla="*/ 10241280 w 12163312"/>
              <a:gd name="connsiteY1557" fmla="*/ 4868134 h 6858000"/>
              <a:gd name="connsiteX1558" fmla="*/ 10399058 w 12163312"/>
              <a:gd name="connsiteY1558" fmla="*/ 4777292 h 6858000"/>
              <a:gd name="connsiteX1559" fmla="*/ 10399058 w 12163312"/>
              <a:gd name="connsiteY1559" fmla="*/ 4593217 h 6858000"/>
              <a:gd name="connsiteX1560" fmla="*/ 9920941 w 12163312"/>
              <a:gd name="connsiteY1560" fmla="*/ 4502374 h 6858000"/>
              <a:gd name="connsiteX1561" fmla="*/ 9763162 w 12163312"/>
              <a:gd name="connsiteY1561" fmla="*/ 4593217 h 6858000"/>
              <a:gd name="connsiteX1562" fmla="*/ 9763162 w 12163312"/>
              <a:gd name="connsiteY1562" fmla="*/ 4777292 h 6858000"/>
              <a:gd name="connsiteX1563" fmla="*/ 9920941 w 12163312"/>
              <a:gd name="connsiteY1563" fmla="*/ 4868134 h 6858000"/>
              <a:gd name="connsiteX1564" fmla="*/ 10078720 w 12163312"/>
              <a:gd name="connsiteY1564" fmla="*/ 4777292 h 6858000"/>
              <a:gd name="connsiteX1565" fmla="*/ 10078720 w 12163312"/>
              <a:gd name="connsiteY1565" fmla="*/ 4593217 h 6858000"/>
              <a:gd name="connsiteX1566" fmla="*/ 9600602 w 12163312"/>
              <a:gd name="connsiteY1566" fmla="*/ 4502374 h 6858000"/>
              <a:gd name="connsiteX1567" fmla="*/ 9442823 w 12163312"/>
              <a:gd name="connsiteY1567" fmla="*/ 4593217 h 6858000"/>
              <a:gd name="connsiteX1568" fmla="*/ 9442823 w 12163312"/>
              <a:gd name="connsiteY1568" fmla="*/ 4777292 h 6858000"/>
              <a:gd name="connsiteX1569" fmla="*/ 9600602 w 12163312"/>
              <a:gd name="connsiteY1569" fmla="*/ 4868134 h 6858000"/>
              <a:gd name="connsiteX1570" fmla="*/ 9758380 w 12163312"/>
              <a:gd name="connsiteY1570" fmla="*/ 4777292 h 6858000"/>
              <a:gd name="connsiteX1571" fmla="*/ 9758380 w 12163312"/>
              <a:gd name="connsiteY1571" fmla="*/ 4593217 h 6858000"/>
              <a:gd name="connsiteX1572" fmla="*/ 9280263 w 12163312"/>
              <a:gd name="connsiteY1572" fmla="*/ 4502374 h 6858000"/>
              <a:gd name="connsiteX1573" fmla="*/ 9122485 w 12163312"/>
              <a:gd name="connsiteY1573" fmla="*/ 4593217 h 6858000"/>
              <a:gd name="connsiteX1574" fmla="*/ 9122485 w 12163312"/>
              <a:gd name="connsiteY1574" fmla="*/ 4777292 h 6858000"/>
              <a:gd name="connsiteX1575" fmla="*/ 9280263 w 12163312"/>
              <a:gd name="connsiteY1575" fmla="*/ 4868134 h 6858000"/>
              <a:gd name="connsiteX1576" fmla="*/ 9438042 w 12163312"/>
              <a:gd name="connsiteY1576" fmla="*/ 4777292 h 6858000"/>
              <a:gd name="connsiteX1577" fmla="*/ 9438042 w 12163312"/>
              <a:gd name="connsiteY1577" fmla="*/ 4593217 h 6858000"/>
              <a:gd name="connsiteX1578" fmla="*/ 8959924 w 12163312"/>
              <a:gd name="connsiteY1578" fmla="*/ 4502374 h 6858000"/>
              <a:gd name="connsiteX1579" fmla="*/ 8802145 w 12163312"/>
              <a:gd name="connsiteY1579" fmla="*/ 4593217 h 6858000"/>
              <a:gd name="connsiteX1580" fmla="*/ 8802145 w 12163312"/>
              <a:gd name="connsiteY1580" fmla="*/ 4777292 h 6858000"/>
              <a:gd name="connsiteX1581" fmla="*/ 8959924 w 12163312"/>
              <a:gd name="connsiteY1581" fmla="*/ 4868134 h 6858000"/>
              <a:gd name="connsiteX1582" fmla="*/ 9117703 w 12163312"/>
              <a:gd name="connsiteY1582" fmla="*/ 4777292 h 6858000"/>
              <a:gd name="connsiteX1583" fmla="*/ 9117703 w 12163312"/>
              <a:gd name="connsiteY1583" fmla="*/ 4593217 h 6858000"/>
              <a:gd name="connsiteX1584" fmla="*/ 8639585 w 12163312"/>
              <a:gd name="connsiteY1584" fmla="*/ 4502374 h 6858000"/>
              <a:gd name="connsiteX1585" fmla="*/ 8481806 w 12163312"/>
              <a:gd name="connsiteY1585" fmla="*/ 4593217 h 6858000"/>
              <a:gd name="connsiteX1586" fmla="*/ 8481806 w 12163312"/>
              <a:gd name="connsiteY1586" fmla="*/ 4777292 h 6858000"/>
              <a:gd name="connsiteX1587" fmla="*/ 8639585 w 12163312"/>
              <a:gd name="connsiteY1587" fmla="*/ 4868134 h 6858000"/>
              <a:gd name="connsiteX1588" fmla="*/ 8797364 w 12163312"/>
              <a:gd name="connsiteY1588" fmla="*/ 4777292 h 6858000"/>
              <a:gd name="connsiteX1589" fmla="*/ 8797364 w 12163312"/>
              <a:gd name="connsiteY1589" fmla="*/ 4593217 h 6858000"/>
              <a:gd name="connsiteX1590" fmla="*/ 8319247 w 12163312"/>
              <a:gd name="connsiteY1590" fmla="*/ 4502374 h 6858000"/>
              <a:gd name="connsiteX1591" fmla="*/ 8161468 w 12163312"/>
              <a:gd name="connsiteY1591" fmla="*/ 4593217 h 6858000"/>
              <a:gd name="connsiteX1592" fmla="*/ 8161468 w 12163312"/>
              <a:gd name="connsiteY1592" fmla="*/ 4777292 h 6858000"/>
              <a:gd name="connsiteX1593" fmla="*/ 8319247 w 12163312"/>
              <a:gd name="connsiteY1593" fmla="*/ 4868134 h 6858000"/>
              <a:gd name="connsiteX1594" fmla="*/ 8477026 w 12163312"/>
              <a:gd name="connsiteY1594" fmla="*/ 4777292 h 6858000"/>
              <a:gd name="connsiteX1595" fmla="*/ 8477026 w 12163312"/>
              <a:gd name="connsiteY1595" fmla="*/ 4593217 h 6858000"/>
              <a:gd name="connsiteX1596" fmla="*/ 7998908 w 12163312"/>
              <a:gd name="connsiteY1596" fmla="*/ 4502374 h 6858000"/>
              <a:gd name="connsiteX1597" fmla="*/ 7841129 w 12163312"/>
              <a:gd name="connsiteY1597" fmla="*/ 4593217 h 6858000"/>
              <a:gd name="connsiteX1598" fmla="*/ 7841129 w 12163312"/>
              <a:gd name="connsiteY1598" fmla="*/ 4777292 h 6858000"/>
              <a:gd name="connsiteX1599" fmla="*/ 7998908 w 12163312"/>
              <a:gd name="connsiteY1599" fmla="*/ 4868134 h 6858000"/>
              <a:gd name="connsiteX1600" fmla="*/ 8156687 w 12163312"/>
              <a:gd name="connsiteY1600" fmla="*/ 4777292 h 6858000"/>
              <a:gd name="connsiteX1601" fmla="*/ 8156687 w 12163312"/>
              <a:gd name="connsiteY1601" fmla="*/ 4593217 h 6858000"/>
              <a:gd name="connsiteX1602" fmla="*/ 7678569 w 12163312"/>
              <a:gd name="connsiteY1602" fmla="*/ 4502374 h 6858000"/>
              <a:gd name="connsiteX1603" fmla="*/ 7520791 w 12163312"/>
              <a:gd name="connsiteY1603" fmla="*/ 4593217 h 6858000"/>
              <a:gd name="connsiteX1604" fmla="*/ 7520791 w 12163312"/>
              <a:gd name="connsiteY1604" fmla="*/ 4777292 h 6858000"/>
              <a:gd name="connsiteX1605" fmla="*/ 7678569 w 12163312"/>
              <a:gd name="connsiteY1605" fmla="*/ 4868134 h 6858000"/>
              <a:gd name="connsiteX1606" fmla="*/ 7836348 w 12163312"/>
              <a:gd name="connsiteY1606" fmla="*/ 4777292 h 6858000"/>
              <a:gd name="connsiteX1607" fmla="*/ 7836348 w 12163312"/>
              <a:gd name="connsiteY1607" fmla="*/ 4593217 h 6858000"/>
              <a:gd name="connsiteX1608" fmla="*/ 7358230 w 12163312"/>
              <a:gd name="connsiteY1608" fmla="*/ 4502374 h 6858000"/>
              <a:gd name="connsiteX1609" fmla="*/ 7200451 w 12163312"/>
              <a:gd name="connsiteY1609" fmla="*/ 4593217 h 6858000"/>
              <a:gd name="connsiteX1610" fmla="*/ 7200451 w 12163312"/>
              <a:gd name="connsiteY1610" fmla="*/ 4777292 h 6858000"/>
              <a:gd name="connsiteX1611" fmla="*/ 7358230 w 12163312"/>
              <a:gd name="connsiteY1611" fmla="*/ 4868134 h 6858000"/>
              <a:gd name="connsiteX1612" fmla="*/ 7516009 w 12163312"/>
              <a:gd name="connsiteY1612" fmla="*/ 4777292 h 6858000"/>
              <a:gd name="connsiteX1613" fmla="*/ 7516009 w 12163312"/>
              <a:gd name="connsiteY1613" fmla="*/ 4593217 h 6858000"/>
              <a:gd name="connsiteX1614" fmla="*/ 7037892 w 12163312"/>
              <a:gd name="connsiteY1614" fmla="*/ 4502374 h 6858000"/>
              <a:gd name="connsiteX1615" fmla="*/ 6880113 w 12163312"/>
              <a:gd name="connsiteY1615" fmla="*/ 4593217 h 6858000"/>
              <a:gd name="connsiteX1616" fmla="*/ 6880113 w 12163312"/>
              <a:gd name="connsiteY1616" fmla="*/ 4777292 h 6858000"/>
              <a:gd name="connsiteX1617" fmla="*/ 7037892 w 12163312"/>
              <a:gd name="connsiteY1617" fmla="*/ 4868134 h 6858000"/>
              <a:gd name="connsiteX1618" fmla="*/ 7195671 w 12163312"/>
              <a:gd name="connsiteY1618" fmla="*/ 4777292 h 6858000"/>
              <a:gd name="connsiteX1619" fmla="*/ 7195671 w 12163312"/>
              <a:gd name="connsiteY1619" fmla="*/ 4593217 h 6858000"/>
              <a:gd name="connsiteX1620" fmla="*/ 6717553 w 12163312"/>
              <a:gd name="connsiteY1620" fmla="*/ 4502374 h 6858000"/>
              <a:gd name="connsiteX1621" fmla="*/ 6559774 w 12163312"/>
              <a:gd name="connsiteY1621" fmla="*/ 4593217 h 6858000"/>
              <a:gd name="connsiteX1622" fmla="*/ 6559774 w 12163312"/>
              <a:gd name="connsiteY1622" fmla="*/ 4777292 h 6858000"/>
              <a:gd name="connsiteX1623" fmla="*/ 6717553 w 12163312"/>
              <a:gd name="connsiteY1623" fmla="*/ 4868134 h 6858000"/>
              <a:gd name="connsiteX1624" fmla="*/ 6875332 w 12163312"/>
              <a:gd name="connsiteY1624" fmla="*/ 4777292 h 6858000"/>
              <a:gd name="connsiteX1625" fmla="*/ 6875332 w 12163312"/>
              <a:gd name="connsiteY1625" fmla="*/ 4593217 h 6858000"/>
              <a:gd name="connsiteX1626" fmla="*/ 6397214 w 12163312"/>
              <a:gd name="connsiteY1626" fmla="*/ 4502374 h 6858000"/>
              <a:gd name="connsiteX1627" fmla="*/ 6239435 w 12163312"/>
              <a:gd name="connsiteY1627" fmla="*/ 4593217 h 6858000"/>
              <a:gd name="connsiteX1628" fmla="*/ 6239435 w 12163312"/>
              <a:gd name="connsiteY1628" fmla="*/ 4777292 h 6858000"/>
              <a:gd name="connsiteX1629" fmla="*/ 6397214 w 12163312"/>
              <a:gd name="connsiteY1629" fmla="*/ 4868134 h 6858000"/>
              <a:gd name="connsiteX1630" fmla="*/ 6554992 w 12163312"/>
              <a:gd name="connsiteY1630" fmla="*/ 4777292 h 6858000"/>
              <a:gd name="connsiteX1631" fmla="*/ 6554992 w 12163312"/>
              <a:gd name="connsiteY1631" fmla="*/ 4593217 h 6858000"/>
              <a:gd name="connsiteX1632" fmla="*/ 6076875 w 12163312"/>
              <a:gd name="connsiteY1632" fmla="*/ 4502374 h 6858000"/>
              <a:gd name="connsiteX1633" fmla="*/ 5919096 w 12163312"/>
              <a:gd name="connsiteY1633" fmla="*/ 4593217 h 6858000"/>
              <a:gd name="connsiteX1634" fmla="*/ 5919096 w 12163312"/>
              <a:gd name="connsiteY1634" fmla="*/ 4777292 h 6858000"/>
              <a:gd name="connsiteX1635" fmla="*/ 6076875 w 12163312"/>
              <a:gd name="connsiteY1635" fmla="*/ 4868134 h 6858000"/>
              <a:gd name="connsiteX1636" fmla="*/ 6234654 w 12163312"/>
              <a:gd name="connsiteY1636" fmla="*/ 4777292 h 6858000"/>
              <a:gd name="connsiteX1637" fmla="*/ 6234654 w 12163312"/>
              <a:gd name="connsiteY1637" fmla="*/ 4593217 h 6858000"/>
              <a:gd name="connsiteX1638" fmla="*/ 5756536 w 12163312"/>
              <a:gd name="connsiteY1638" fmla="*/ 4502374 h 6858000"/>
              <a:gd name="connsiteX1639" fmla="*/ 5598757 w 12163312"/>
              <a:gd name="connsiteY1639" fmla="*/ 4593217 h 6858000"/>
              <a:gd name="connsiteX1640" fmla="*/ 5598757 w 12163312"/>
              <a:gd name="connsiteY1640" fmla="*/ 4777292 h 6858000"/>
              <a:gd name="connsiteX1641" fmla="*/ 5756536 w 12163312"/>
              <a:gd name="connsiteY1641" fmla="*/ 4868134 h 6858000"/>
              <a:gd name="connsiteX1642" fmla="*/ 5914316 w 12163312"/>
              <a:gd name="connsiteY1642" fmla="*/ 4777292 h 6858000"/>
              <a:gd name="connsiteX1643" fmla="*/ 5914316 w 12163312"/>
              <a:gd name="connsiteY1643" fmla="*/ 4593217 h 6858000"/>
              <a:gd name="connsiteX1644" fmla="*/ 5436198 w 12163312"/>
              <a:gd name="connsiteY1644" fmla="*/ 4502374 h 6858000"/>
              <a:gd name="connsiteX1645" fmla="*/ 5278418 w 12163312"/>
              <a:gd name="connsiteY1645" fmla="*/ 4593217 h 6858000"/>
              <a:gd name="connsiteX1646" fmla="*/ 5278418 w 12163312"/>
              <a:gd name="connsiteY1646" fmla="*/ 4777292 h 6858000"/>
              <a:gd name="connsiteX1647" fmla="*/ 5436198 w 12163312"/>
              <a:gd name="connsiteY1647" fmla="*/ 4868134 h 6858000"/>
              <a:gd name="connsiteX1648" fmla="*/ 5593976 w 12163312"/>
              <a:gd name="connsiteY1648" fmla="*/ 4777292 h 6858000"/>
              <a:gd name="connsiteX1649" fmla="*/ 5593976 w 12163312"/>
              <a:gd name="connsiteY1649" fmla="*/ 4593217 h 6858000"/>
              <a:gd name="connsiteX1650" fmla="*/ 5115859 w 12163312"/>
              <a:gd name="connsiteY1650" fmla="*/ 4502374 h 6858000"/>
              <a:gd name="connsiteX1651" fmla="*/ 4958080 w 12163312"/>
              <a:gd name="connsiteY1651" fmla="*/ 4593217 h 6858000"/>
              <a:gd name="connsiteX1652" fmla="*/ 4958080 w 12163312"/>
              <a:gd name="connsiteY1652" fmla="*/ 4777292 h 6858000"/>
              <a:gd name="connsiteX1653" fmla="*/ 5115859 w 12163312"/>
              <a:gd name="connsiteY1653" fmla="*/ 4868134 h 6858000"/>
              <a:gd name="connsiteX1654" fmla="*/ 5273637 w 12163312"/>
              <a:gd name="connsiteY1654" fmla="*/ 4777292 h 6858000"/>
              <a:gd name="connsiteX1655" fmla="*/ 5273637 w 12163312"/>
              <a:gd name="connsiteY1655" fmla="*/ 4593217 h 6858000"/>
              <a:gd name="connsiteX1656" fmla="*/ 4795520 w 12163312"/>
              <a:gd name="connsiteY1656" fmla="*/ 4502374 h 6858000"/>
              <a:gd name="connsiteX1657" fmla="*/ 4637741 w 12163312"/>
              <a:gd name="connsiteY1657" fmla="*/ 4593217 h 6858000"/>
              <a:gd name="connsiteX1658" fmla="*/ 4637741 w 12163312"/>
              <a:gd name="connsiteY1658" fmla="*/ 4777292 h 6858000"/>
              <a:gd name="connsiteX1659" fmla="*/ 4795520 w 12163312"/>
              <a:gd name="connsiteY1659" fmla="*/ 4868134 h 6858000"/>
              <a:gd name="connsiteX1660" fmla="*/ 4953299 w 12163312"/>
              <a:gd name="connsiteY1660" fmla="*/ 4777292 h 6858000"/>
              <a:gd name="connsiteX1661" fmla="*/ 4953299 w 12163312"/>
              <a:gd name="connsiteY1661" fmla="*/ 4593217 h 6858000"/>
              <a:gd name="connsiteX1662" fmla="*/ 4475181 w 12163312"/>
              <a:gd name="connsiteY1662" fmla="*/ 4502374 h 6858000"/>
              <a:gd name="connsiteX1663" fmla="*/ 4317402 w 12163312"/>
              <a:gd name="connsiteY1663" fmla="*/ 4593217 h 6858000"/>
              <a:gd name="connsiteX1664" fmla="*/ 4317402 w 12163312"/>
              <a:gd name="connsiteY1664" fmla="*/ 4777292 h 6858000"/>
              <a:gd name="connsiteX1665" fmla="*/ 4475181 w 12163312"/>
              <a:gd name="connsiteY1665" fmla="*/ 4868134 h 6858000"/>
              <a:gd name="connsiteX1666" fmla="*/ 4632960 w 12163312"/>
              <a:gd name="connsiteY1666" fmla="*/ 4777292 h 6858000"/>
              <a:gd name="connsiteX1667" fmla="*/ 4632960 w 12163312"/>
              <a:gd name="connsiteY1667" fmla="*/ 4593217 h 6858000"/>
              <a:gd name="connsiteX1668" fmla="*/ 4152451 w 12163312"/>
              <a:gd name="connsiteY1668" fmla="*/ 4502374 h 6858000"/>
              <a:gd name="connsiteX1669" fmla="*/ 3994673 w 12163312"/>
              <a:gd name="connsiteY1669" fmla="*/ 4593217 h 6858000"/>
              <a:gd name="connsiteX1670" fmla="*/ 3994673 w 12163312"/>
              <a:gd name="connsiteY1670" fmla="*/ 4777292 h 6858000"/>
              <a:gd name="connsiteX1671" fmla="*/ 4152451 w 12163312"/>
              <a:gd name="connsiteY1671" fmla="*/ 4868134 h 6858000"/>
              <a:gd name="connsiteX1672" fmla="*/ 4310230 w 12163312"/>
              <a:gd name="connsiteY1672" fmla="*/ 4777292 h 6858000"/>
              <a:gd name="connsiteX1673" fmla="*/ 4310230 w 12163312"/>
              <a:gd name="connsiteY1673" fmla="*/ 4593217 h 6858000"/>
              <a:gd name="connsiteX1674" fmla="*/ 3832112 w 12163312"/>
              <a:gd name="connsiteY1674" fmla="*/ 4502374 h 6858000"/>
              <a:gd name="connsiteX1675" fmla="*/ 3674334 w 12163312"/>
              <a:gd name="connsiteY1675" fmla="*/ 4593217 h 6858000"/>
              <a:gd name="connsiteX1676" fmla="*/ 3674334 w 12163312"/>
              <a:gd name="connsiteY1676" fmla="*/ 4777292 h 6858000"/>
              <a:gd name="connsiteX1677" fmla="*/ 3832112 w 12163312"/>
              <a:gd name="connsiteY1677" fmla="*/ 4868134 h 6858000"/>
              <a:gd name="connsiteX1678" fmla="*/ 3989891 w 12163312"/>
              <a:gd name="connsiteY1678" fmla="*/ 4777292 h 6858000"/>
              <a:gd name="connsiteX1679" fmla="*/ 3989891 w 12163312"/>
              <a:gd name="connsiteY1679" fmla="*/ 4593217 h 6858000"/>
              <a:gd name="connsiteX1680" fmla="*/ 3511774 w 12163312"/>
              <a:gd name="connsiteY1680" fmla="*/ 4502374 h 6858000"/>
              <a:gd name="connsiteX1681" fmla="*/ 3353995 w 12163312"/>
              <a:gd name="connsiteY1681" fmla="*/ 4593217 h 6858000"/>
              <a:gd name="connsiteX1682" fmla="*/ 3353995 w 12163312"/>
              <a:gd name="connsiteY1682" fmla="*/ 4777292 h 6858000"/>
              <a:gd name="connsiteX1683" fmla="*/ 3511774 w 12163312"/>
              <a:gd name="connsiteY1683" fmla="*/ 4868134 h 6858000"/>
              <a:gd name="connsiteX1684" fmla="*/ 3669553 w 12163312"/>
              <a:gd name="connsiteY1684" fmla="*/ 4777292 h 6858000"/>
              <a:gd name="connsiteX1685" fmla="*/ 3669553 w 12163312"/>
              <a:gd name="connsiteY1685" fmla="*/ 4593217 h 6858000"/>
              <a:gd name="connsiteX1686" fmla="*/ 3191435 w 12163312"/>
              <a:gd name="connsiteY1686" fmla="*/ 4502374 h 6858000"/>
              <a:gd name="connsiteX1687" fmla="*/ 3033656 w 12163312"/>
              <a:gd name="connsiteY1687" fmla="*/ 4593217 h 6858000"/>
              <a:gd name="connsiteX1688" fmla="*/ 3033656 w 12163312"/>
              <a:gd name="connsiteY1688" fmla="*/ 4777292 h 6858000"/>
              <a:gd name="connsiteX1689" fmla="*/ 3191435 w 12163312"/>
              <a:gd name="connsiteY1689" fmla="*/ 4868134 h 6858000"/>
              <a:gd name="connsiteX1690" fmla="*/ 3349214 w 12163312"/>
              <a:gd name="connsiteY1690" fmla="*/ 4777292 h 6858000"/>
              <a:gd name="connsiteX1691" fmla="*/ 3349214 w 12163312"/>
              <a:gd name="connsiteY1691" fmla="*/ 4593217 h 6858000"/>
              <a:gd name="connsiteX1692" fmla="*/ 2871096 w 12163312"/>
              <a:gd name="connsiteY1692" fmla="*/ 4502374 h 6858000"/>
              <a:gd name="connsiteX1693" fmla="*/ 2713317 w 12163312"/>
              <a:gd name="connsiteY1693" fmla="*/ 4593217 h 6858000"/>
              <a:gd name="connsiteX1694" fmla="*/ 2713317 w 12163312"/>
              <a:gd name="connsiteY1694" fmla="*/ 4777292 h 6858000"/>
              <a:gd name="connsiteX1695" fmla="*/ 2871096 w 12163312"/>
              <a:gd name="connsiteY1695" fmla="*/ 4868134 h 6858000"/>
              <a:gd name="connsiteX1696" fmla="*/ 3028875 w 12163312"/>
              <a:gd name="connsiteY1696" fmla="*/ 4777292 h 6858000"/>
              <a:gd name="connsiteX1697" fmla="*/ 3028875 w 12163312"/>
              <a:gd name="connsiteY1697" fmla="*/ 4593217 h 6858000"/>
              <a:gd name="connsiteX1698" fmla="*/ 2550757 w 12163312"/>
              <a:gd name="connsiteY1698" fmla="*/ 4502374 h 6858000"/>
              <a:gd name="connsiteX1699" fmla="*/ 2392978 w 12163312"/>
              <a:gd name="connsiteY1699" fmla="*/ 4593217 h 6858000"/>
              <a:gd name="connsiteX1700" fmla="*/ 2392978 w 12163312"/>
              <a:gd name="connsiteY1700" fmla="*/ 4777292 h 6858000"/>
              <a:gd name="connsiteX1701" fmla="*/ 2550757 w 12163312"/>
              <a:gd name="connsiteY1701" fmla="*/ 4868134 h 6858000"/>
              <a:gd name="connsiteX1702" fmla="*/ 2708536 w 12163312"/>
              <a:gd name="connsiteY1702" fmla="*/ 4777292 h 6858000"/>
              <a:gd name="connsiteX1703" fmla="*/ 2708536 w 12163312"/>
              <a:gd name="connsiteY1703" fmla="*/ 4593217 h 6858000"/>
              <a:gd name="connsiteX1704" fmla="*/ 2230419 w 12163312"/>
              <a:gd name="connsiteY1704" fmla="*/ 4502374 h 6858000"/>
              <a:gd name="connsiteX1705" fmla="*/ 2072640 w 12163312"/>
              <a:gd name="connsiteY1705" fmla="*/ 4593217 h 6858000"/>
              <a:gd name="connsiteX1706" fmla="*/ 2072640 w 12163312"/>
              <a:gd name="connsiteY1706" fmla="*/ 4777292 h 6858000"/>
              <a:gd name="connsiteX1707" fmla="*/ 2230419 w 12163312"/>
              <a:gd name="connsiteY1707" fmla="*/ 4868134 h 6858000"/>
              <a:gd name="connsiteX1708" fmla="*/ 2388197 w 12163312"/>
              <a:gd name="connsiteY1708" fmla="*/ 4777292 h 6858000"/>
              <a:gd name="connsiteX1709" fmla="*/ 2388197 w 12163312"/>
              <a:gd name="connsiteY1709" fmla="*/ 4593217 h 6858000"/>
              <a:gd name="connsiteX1710" fmla="*/ 1910080 w 12163312"/>
              <a:gd name="connsiteY1710" fmla="*/ 4502374 h 6858000"/>
              <a:gd name="connsiteX1711" fmla="*/ 1752301 w 12163312"/>
              <a:gd name="connsiteY1711" fmla="*/ 4593217 h 6858000"/>
              <a:gd name="connsiteX1712" fmla="*/ 1752301 w 12163312"/>
              <a:gd name="connsiteY1712" fmla="*/ 4777292 h 6858000"/>
              <a:gd name="connsiteX1713" fmla="*/ 1910080 w 12163312"/>
              <a:gd name="connsiteY1713" fmla="*/ 4868134 h 6858000"/>
              <a:gd name="connsiteX1714" fmla="*/ 2067858 w 12163312"/>
              <a:gd name="connsiteY1714" fmla="*/ 4777292 h 6858000"/>
              <a:gd name="connsiteX1715" fmla="*/ 2067858 w 12163312"/>
              <a:gd name="connsiteY1715" fmla="*/ 4593217 h 6858000"/>
              <a:gd name="connsiteX1716" fmla="*/ 1589741 w 12163312"/>
              <a:gd name="connsiteY1716" fmla="*/ 4502374 h 6858000"/>
              <a:gd name="connsiteX1717" fmla="*/ 1431962 w 12163312"/>
              <a:gd name="connsiteY1717" fmla="*/ 4593217 h 6858000"/>
              <a:gd name="connsiteX1718" fmla="*/ 1431962 w 12163312"/>
              <a:gd name="connsiteY1718" fmla="*/ 4777292 h 6858000"/>
              <a:gd name="connsiteX1719" fmla="*/ 1589741 w 12163312"/>
              <a:gd name="connsiteY1719" fmla="*/ 4868134 h 6858000"/>
              <a:gd name="connsiteX1720" fmla="*/ 1747520 w 12163312"/>
              <a:gd name="connsiteY1720" fmla="*/ 4777292 h 6858000"/>
              <a:gd name="connsiteX1721" fmla="*/ 1747520 w 12163312"/>
              <a:gd name="connsiteY1721" fmla="*/ 4593217 h 6858000"/>
              <a:gd name="connsiteX1722" fmla="*/ 1269402 w 12163312"/>
              <a:gd name="connsiteY1722" fmla="*/ 4502374 h 6858000"/>
              <a:gd name="connsiteX1723" fmla="*/ 1111623 w 12163312"/>
              <a:gd name="connsiteY1723" fmla="*/ 4593217 h 6858000"/>
              <a:gd name="connsiteX1724" fmla="*/ 1111623 w 12163312"/>
              <a:gd name="connsiteY1724" fmla="*/ 4777292 h 6858000"/>
              <a:gd name="connsiteX1725" fmla="*/ 1269402 w 12163312"/>
              <a:gd name="connsiteY1725" fmla="*/ 4868134 h 6858000"/>
              <a:gd name="connsiteX1726" fmla="*/ 1427181 w 12163312"/>
              <a:gd name="connsiteY1726" fmla="*/ 4777292 h 6858000"/>
              <a:gd name="connsiteX1727" fmla="*/ 1427181 w 12163312"/>
              <a:gd name="connsiteY1727" fmla="*/ 4593217 h 6858000"/>
              <a:gd name="connsiteX1728" fmla="*/ 949063 w 12163312"/>
              <a:gd name="connsiteY1728" fmla="*/ 4502374 h 6858000"/>
              <a:gd name="connsiteX1729" fmla="*/ 791284 w 12163312"/>
              <a:gd name="connsiteY1729" fmla="*/ 4593217 h 6858000"/>
              <a:gd name="connsiteX1730" fmla="*/ 791284 w 12163312"/>
              <a:gd name="connsiteY1730" fmla="*/ 4777292 h 6858000"/>
              <a:gd name="connsiteX1731" fmla="*/ 949063 w 12163312"/>
              <a:gd name="connsiteY1731" fmla="*/ 4868134 h 6858000"/>
              <a:gd name="connsiteX1732" fmla="*/ 1106842 w 12163312"/>
              <a:gd name="connsiteY1732" fmla="*/ 4777292 h 6858000"/>
              <a:gd name="connsiteX1733" fmla="*/ 1106842 w 12163312"/>
              <a:gd name="connsiteY1733" fmla="*/ 4593217 h 6858000"/>
              <a:gd name="connsiteX1734" fmla="*/ 628724 w 12163312"/>
              <a:gd name="connsiteY1734" fmla="*/ 4502374 h 6858000"/>
              <a:gd name="connsiteX1735" fmla="*/ 470945 w 12163312"/>
              <a:gd name="connsiteY1735" fmla="*/ 4593217 h 6858000"/>
              <a:gd name="connsiteX1736" fmla="*/ 470945 w 12163312"/>
              <a:gd name="connsiteY1736" fmla="*/ 4777292 h 6858000"/>
              <a:gd name="connsiteX1737" fmla="*/ 628724 w 12163312"/>
              <a:gd name="connsiteY1737" fmla="*/ 4868134 h 6858000"/>
              <a:gd name="connsiteX1738" fmla="*/ 786503 w 12163312"/>
              <a:gd name="connsiteY1738" fmla="*/ 4777292 h 6858000"/>
              <a:gd name="connsiteX1739" fmla="*/ 786503 w 12163312"/>
              <a:gd name="connsiteY1739" fmla="*/ 4593217 h 6858000"/>
              <a:gd name="connsiteX1740" fmla="*/ 308385 w 12163312"/>
              <a:gd name="connsiteY1740" fmla="*/ 4502374 h 6858000"/>
              <a:gd name="connsiteX1741" fmla="*/ 150607 w 12163312"/>
              <a:gd name="connsiteY1741" fmla="*/ 4593217 h 6858000"/>
              <a:gd name="connsiteX1742" fmla="*/ 150607 w 12163312"/>
              <a:gd name="connsiteY1742" fmla="*/ 4777292 h 6858000"/>
              <a:gd name="connsiteX1743" fmla="*/ 308385 w 12163312"/>
              <a:gd name="connsiteY1743" fmla="*/ 4868134 h 6858000"/>
              <a:gd name="connsiteX1744" fmla="*/ 466164 w 12163312"/>
              <a:gd name="connsiteY1744" fmla="*/ 4777292 h 6858000"/>
              <a:gd name="connsiteX1745" fmla="*/ 466164 w 12163312"/>
              <a:gd name="connsiteY1745" fmla="*/ 4593217 h 6858000"/>
              <a:gd name="connsiteX1746" fmla="*/ 11842974 w 12163312"/>
              <a:gd name="connsiteY1746" fmla="*/ 4499984 h 6858000"/>
              <a:gd name="connsiteX1747" fmla="*/ 11685195 w 12163312"/>
              <a:gd name="connsiteY1747" fmla="*/ 4590826 h 6858000"/>
              <a:gd name="connsiteX1748" fmla="*/ 11685195 w 12163312"/>
              <a:gd name="connsiteY1748" fmla="*/ 4774901 h 6858000"/>
              <a:gd name="connsiteX1749" fmla="*/ 11842974 w 12163312"/>
              <a:gd name="connsiteY1749" fmla="*/ 4865744 h 6858000"/>
              <a:gd name="connsiteX1750" fmla="*/ 12000753 w 12163312"/>
              <a:gd name="connsiteY1750" fmla="*/ 4774901 h 6858000"/>
              <a:gd name="connsiteX1751" fmla="*/ 12000753 w 12163312"/>
              <a:gd name="connsiteY1751" fmla="*/ 4590826 h 6858000"/>
              <a:gd name="connsiteX1752" fmla="*/ 11685195 w 12163312"/>
              <a:gd name="connsiteY1752" fmla="*/ 4222675 h 6858000"/>
              <a:gd name="connsiteX1753" fmla="*/ 11527416 w 12163312"/>
              <a:gd name="connsiteY1753" fmla="*/ 4313518 h 6858000"/>
              <a:gd name="connsiteX1754" fmla="*/ 11527416 w 12163312"/>
              <a:gd name="connsiteY1754" fmla="*/ 4497593 h 6858000"/>
              <a:gd name="connsiteX1755" fmla="*/ 11685195 w 12163312"/>
              <a:gd name="connsiteY1755" fmla="*/ 4588435 h 6858000"/>
              <a:gd name="connsiteX1756" fmla="*/ 11842974 w 12163312"/>
              <a:gd name="connsiteY1756" fmla="*/ 4497593 h 6858000"/>
              <a:gd name="connsiteX1757" fmla="*/ 11842974 w 12163312"/>
              <a:gd name="connsiteY1757" fmla="*/ 4313518 h 6858000"/>
              <a:gd name="connsiteX1758" fmla="*/ 11042127 w 12163312"/>
              <a:gd name="connsiteY1758" fmla="*/ 4222675 h 6858000"/>
              <a:gd name="connsiteX1759" fmla="*/ 10884348 w 12163312"/>
              <a:gd name="connsiteY1759" fmla="*/ 4313518 h 6858000"/>
              <a:gd name="connsiteX1760" fmla="*/ 10884348 w 12163312"/>
              <a:gd name="connsiteY1760" fmla="*/ 4497593 h 6858000"/>
              <a:gd name="connsiteX1761" fmla="*/ 11042127 w 12163312"/>
              <a:gd name="connsiteY1761" fmla="*/ 4588435 h 6858000"/>
              <a:gd name="connsiteX1762" fmla="*/ 11199906 w 12163312"/>
              <a:gd name="connsiteY1762" fmla="*/ 4497593 h 6858000"/>
              <a:gd name="connsiteX1763" fmla="*/ 11199906 w 12163312"/>
              <a:gd name="connsiteY1763" fmla="*/ 4313518 h 6858000"/>
              <a:gd name="connsiteX1764" fmla="*/ 10721788 w 12163312"/>
              <a:gd name="connsiteY1764" fmla="*/ 4222675 h 6858000"/>
              <a:gd name="connsiteX1765" fmla="*/ 10564009 w 12163312"/>
              <a:gd name="connsiteY1765" fmla="*/ 4313518 h 6858000"/>
              <a:gd name="connsiteX1766" fmla="*/ 10564009 w 12163312"/>
              <a:gd name="connsiteY1766" fmla="*/ 4497593 h 6858000"/>
              <a:gd name="connsiteX1767" fmla="*/ 10721788 w 12163312"/>
              <a:gd name="connsiteY1767" fmla="*/ 4588435 h 6858000"/>
              <a:gd name="connsiteX1768" fmla="*/ 10879567 w 12163312"/>
              <a:gd name="connsiteY1768" fmla="*/ 4497593 h 6858000"/>
              <a:gd name="connsiteX1769" fmla="*/ 10879567 w 12163312"/>
              <a:gd name="connsiteY1769" fmla="*/ 4313518 h 6858000"/>
              <a:gd name="connsiteX1770" fmla="*/ 10401449 w 12163312"/>
              <a:gd name="connsiteY1770" fmla="*/ 4222675 h 6858000"/>
              <a:gd name="connsiteX1771" fmla="*/ 10243670 w 12163312"/>
              <a:gd name="connsiteY1771" fmla="*/ 4313518 h 6858000"/>
              <a:gd name="connsiteX1772" fmla="*/ 10243670 w 12163312"/>
              <a:gd name="connsiteY1772" fmla="*/ 4497593 h 6858000"/>
              <a:gd name="connsiteX1773" fmla="*/ 10401449 w 12163312"/>
              <a:gd name="connsiteY1773" fmla="*/ 4588435 h 6858000"/>
              <a:gd name="connsiteX1774" fmla="*/ 10559227 w 12163312"/>
              <a:gd name="connsiteY1774" fmla="*/ 4497593 h 6858000"/>
              <a:gd name="connsiteX1775" fmla="*/ 10559227 w 12163312"/>
              <a:gd name="connsiteY1775" fmla="*/ 4313518 h 6858000"/>
              <a:gd name="connsiteX1776" fmla="*/ 10081110 w 12163312"/>
              <a:gd name="connsiteY1776" fmla="*/ 4222675 h 6858000"/>
              <a:gd name="connsiteX1777" fmla="*/ 9923332 w 12163312"/>
              <a:gd name="connsiteY1777" fmla="*/ 4313518 h 6858000"/>
              <a:gd name="connsiteX1778" fmla="*/ 9923332 w 12163312"/>
              <a:gd name="connsiteY1778" fmla="*/ 4497593 h 6858000"/>
              <a:gd name="connsiteX1779" fmla="*/ 10081110 w 12163312"/>
              <a:gd name="connsiteY1779" fmla="*/ 4588435 h 6858000"/>
              <a:gd name="connsiteX1780" fmla="*/ 10238889 w 12163312"/>
              <a:gd name="connsiteY1780" fmla="*/ 4497593 h 6858000"/>
              <a:gd name="connsiteX1781" fmla="*/ 10238889 w 12163312"/>
              <a:gd name="connsiteY1781" fmla="*/ 4313518 h 6858000"/>
              <a:gd name="connsiteX1782" fmla="*/ 9760771 w 12163312"/>
              <a:gd name="connsiteY1782" fmla="*/ 4222675 h 6858000"/>
              <a:gd name="connsiteX1783" fmla="*/ 9602992 w 12163312"/>
              <a:gd name="connsiteY1783" fmla="*/ 4313518 h 6858000"/>
              <a:gd name="connsiteX1784" fmla="*/ 9602992 w 12163312"/>
              <a:gd name="connsiteY1784" fmla="*/ 4497593 h 6858000"/>
              <a:gd name="connsiteX1785" fmla="*/ 9760771 w 12163312"/>
              <a:gd name="connsiteY1785" fmla="*/ 4588435 h 6858000"/>
              <a:gd name="connsiteX1786" fmla="*/ 9918550 w 12163312"/>
              <a:gd name="connsiteY1786" fmla="*/ 4497593 h 6858000"/>
              <a:gd name="connsiteX1787" fmla="*/ 9918550 w 12163312"/>
              <a:gd name="connsiteY1787" fmla="*/ 4313518 h 6858000"/>
              <a:gd name="connsiteX1788" fmla="*/ 9440432 w 12163312"/>
              <a:gd name="connsiteY1788" fmla="*/ 4222675 h 6858000"/>
              <a:gd name="connsiteX1789" fmla="*/ 9282654 w 12163312"/>
              <a:gd name="connsiteY1789" fmla="*/ 4313518 h 6858000"/>
              <a:gd name="connsiteX1790" fmla="*/ 9282654 w 12163312"/>
              <a:gd name="connsiteY1790" fmla="*/ 4497593 h 6858000"/>
              <a:gd name="connsiteX1791" fmla="*/ 9440432 w 12163312"/>
              <a:gd name="connsiteY1791" fmla="*/ 4588435 h 6858000"/>
              <a:gd name="connsiteX1792" fmla="*/ 9598211 w 12163312"/>
              <a:gd name="connsiteY1792" fmla="*/ 4497593 h 6858000"/>
              <a:gd name="connsiteX1793" fmla="*/ 9598211 w 12163312"/>
              <a:gd name="connsiteY1793" fmla="*/ 4313518 h 6858000"/>
              <a:gd name="connsiteX1794" fmla="*/ 9120094 w 12163312"/>
              <a:gd name="connsiteY1794" fmla="*/ 4222675 h 6858000"/>
              <a:gd name="connsiteX1795" fmla="*/ 8962315 w 12163312"/>
              <a:gd name="connsiteY1795" fmla="*/ 4313518 h 6858000"/>
              <a:gd name="connsiteX1796" fmla="*/ 8962315 w 12163312"/>
              <a:gd name="connsiteY1796" fmla="*/ 4497593 h 6858000"/>
              <a:gd name="connsiteX1797" fmla="*/ 9120094 w 12163312"/>
              <a:gd name="connsiteY1797" fmla="*/ 4588435 h 6858000"/>
              <a:gd name="connsiteX1798" fmla="*/ 9277873 w 12163312"/>
              <a:gd name="connsiteY1798" fmla="*/ 4497593 h 6858000"/>
              <a:gd name="connsiteX1799" fmla="*/ 9277873 w 12163312"/>
              <a:gd name="connsiteY1799" fmla="*/ 4313518 h 6858000"/>
              <a:gd name="connsiteX1800" fmla="*/ 8799755 w 12163312"/>
              <a:gd name="connsiteY1800" fmla="*/ 4222675 h 6858000"/>
              <a:gd name="connsiteX1801" fmla="*/ 8641976 w 12163312"/>
              <a:gd name="connsiteY1801" fmla="*/ 4313518 h 6858000"/>
              <a:gd name="connsiteX1802" fmla="*/ 8641976 w 12163312"/>
              <a:gd name="connsiteY1802" fmla="*/ 4497593 h 6858000"/>
              <a:gd name="connsiteX1803" fmla="*/ 8799755 w 12163312"/>
              <a:gd name="connsiteY1803" fmla="*/ 4588435 h 6858000"/>
              <a:gd name="connsiteX1804" fmla="*/ 8957533 w 12163312"/>
              <a:gd name="connsiteY1804" fmla="*/ 4497593 h 6858000"/>
              <a:gd name="connsiteX1805" fmla="*/ 8957533 w 12163312"/>
              <a:gd name="connsiteY1805" fmla="*/ 4313518 h 6858000"/>
              <a:gd name="connsiteX1806" fmla="*/ 8479416 w 12163312"/>
              <a:gd name="connsiteY1806" fmla="*/ 4222675 h 6858000"/>
              <a:gd name="connsiteX1807" fmla="*/ 8321638 w 12163312"/>
              <a:gd name="connsiteY1807" fmla="*/ 4313518 h 6858000"/>
              <a:gd name="connsiteX1808" fmla="*/ 8321638 w 12163312"/>
              <a:gd name="connsiteY1808" fmla="*/ 4497593 h 6858000"/>
              <a:gd name="connsiteX1809" fmla="*/ 8479416 w 12163312"/>
              <a:gd name="connsiteY1809" fmla="*/ 4588435 h 6858000"/>
              <a:gd name="connsiteX1810" fmla="*/ 8637195 w 12163312"/>
              <a:gd name="connsiteY1810" fmla="*/ 4497593 h 6858000"/>
              <a:gd name="connsiteX1811" fmla="*/ 8637195 w 12163312"/>
              <a:gd name="connsiteY1811" fmla="*/ 4313518 h 6858000"/>
              <a:gd name="connsiteX1812" fmla="*/ 8159077 w 12163312"/>
              <a:gd name="connsiteY1812" fmla="*/ 4222675 h 6858000"/>
              <a:gd name="connsiteX1813" fmla="*/ 8001298 w 12163312"/>
              <a:gd name="connsiteY1813" fmla="*/ 4313518 h 6858000"/>
              <a:gd name="connsiteX1814" fmla="*/ 8001298 w 12163312"/>
              <a:gd name="connsiteY1814" fmla="*/ 4497593 h 6858000"/>
              <a:gd name="connsiteX1815" fmla="*/ 8159077 w 12163312"/>
              <a:gd name="connsiteY1815" fmla="*/ 4588435 h 6858000"/>
              <a:gd name="connsiteX1816" fmla="*/ 8316856 w 12163312"/>
              <a:gd name="connsiteY1816" fmla="*/ 4497593 h 6858000"/>
              <a:gd name="connsiteX1817" fmla="*/ 8316856 w 12163312"/>
              <a:gd name="connsiteY1817" fmla="*/ 4313518 h 6858000"/>
              <a:gd name="connsiteX1818" fmla="*/ 7838739 w 12163312"/>
              <a:gd name="connsiteY1818" fmla="*/ 4222675 h 6858000"/>
              <a:gd name="connsiteX1819" fmla="*/ 7680960 w 12163312"/>
              <a:gd name="connsiteY1819" fmla="*/ 4313518 h 6858000"/>
              <a:gd name="connsiteX1820" fmla="*/ 7680960 w 12163312"/>
              <a:gd name="connsiteY1820" fmla="*/ 4497593 h 6858000"/>
              <a:gd name="connsiteX1821" fmla="*/ 7838739 w 12163312"/>
              <a:gd name="connsiteY1821" fmla="*/ 4588435 h 6858000"/>
              <a:gd name="connsiteX1822" fmla="*/ 7996518 w 12163312"/>
              <a:gd name="connsiteY1822" fmla="*/ 4497593 h 6858000"/>
              <a:gd name="connsiteX1823" fmla="*/ 7996518 w 12163312"/>
              <a:gd name="connsiteY1823" fmla="*/ 4313518 h 6858000"/>
              <a:gd name="connsiteX1824" fmla="*/ 7518400 w 12163312"/>
              <a:gd name="connsiteY1824" fmla="*/ 4222675 h 6858000"/>
              <a:gd name="connsiteX1825" fmla="*/ 7360621 w 12163312"/>
              <a:gd name="connsiteY1825" fmla="*/ 4313518 h 6858000"/>
              <a:gd name="connsiteX1826" fmla="*/ 7360621 w 12163312"/>
              <a:gd name="connsiteY1826" fmla="*/ 4497593 h 6858000"/>
              <a:gd name="connsiteX1827" fmla="*/ 7518400 w 12163312"/>
              <a:gd name="connsiteY1827" fmla="*/ 4588435 h 6858000"/>
              <a:gd name="connsiteX1828" fmla="*/ 7676179 w 12163312"/>
              <a:gd name="connsiteY1828" fmla="*/ 4497593 h 6858000"/>
              <a:gd name="connsiteX1829" fmla="*/ 7676179 w 12163312"/>
              <a:gd name="connsiteY1829" fmla="*/ 4313518 h 6858000"/>
              <a:gd name="connsiteX1830" fmla="*/ 7198061 w 12163312"/>
              <a:gd name="connsiteY1830" fmla="*/ 4222675 h 6858000"/>
              <a:gd name="connsiteX1831" fmla="*/ 7040282 w 12163312"/>
              <a:gd name="connsiteY1831" fmla="*/ 4313518 h 6858000"/>
              <a:gd name="connsiteX1832" fmla="*/ 7040282 w 12163312"/>
              <a:gd name="connsiteY1832" fmla="*/ 4497593 h 6858000"/>
              <a:gd name="connsiteX1833" fmla="*/ 7198061 w 12163312"/>
              <a:gd name="connsiteY1833" fmla="*/ 4588435 h 6858000"/>
              <a:gd name="connsiteX1834" fmla="*/ 7355839 w 12163312"/>
              <a:gd name="connsiteY1834" fmla="*/ 4497593 h 6858000"/>
              <a:gd name="connsiteX1835" fmla="*/ 7355839 w 12163312"/>
              <a:gd name="connsiteY1835" fmla="*/ 4313518 h 6858000"/>
              <a:gd name="connsiteX1836" fmla="*/ 6877722 w 12163312"/>
              <a:gd name="connsiteY1836" fmla="*/ 4222675 h 6858000"/>
              <a:gd name="connsiteX1837" fmla="*/ 6719944 w 12163312"/>
              <a:gd name="connsiteY1837" fmla="*/ 4313518 h 6858000"/>
              <a:gd name="connsiteX1838" fmla="*/ 6719944 w 12163312"/>
              <a:gd name="connsiteY1838" fmla="*/ 4497593 h 6858000"/>
              <a:gd name="connsiteX1839" fmla="*/ 6877722 w 12163312"/>
              <a:gd name="connsiteY1839" fmla="*/ 4588435 h 6858000"/>
              <a:gd name="connsiteX1840" fmla="*/ 7035501 w 12163312"/>
              <a:gd name="connsiteY1840" fmla="*/ 4497593 h 6858000"/>
              <a:gd name="connsiteX1841" fmla="*/ 7035501 w 12163312"/>
              <a:gd name="connsiteY1841" fmla="*/ 4313518 h 6858000"/>
              <a:gd name="connsiteX1842" fmla="*/ 6557383 w 12163312"/>
              <a:gd name="connsiteY1842" fmla="*/ 4222675 h 6858000"/>
              <a:gd name="connsiteX1843" fmla="*/ 6399604 w 12163312"/>
              <a:gd name="connsiteY1843" fmla="*/ 4313518 h 6858000"/>
              <a:gd name="connsiteX1844" fmla="*/ 6399604 w 12163312"/>
              <a:gd name="connsiteY1844" fmla="*/ 4497593 h 6858000"/>
              <a:gd name="connsiteX1845" fmla="*/ 6557383 w 12163312"/>
              <a:gd name="connsiteY1845" fmla="*/ 4588435 h 6858000"/>
              <a:gd name="connsiteX1846" fmla="*/ 6715162 w 12163312"/>
              <a:gd name="connsiteY1846" fmla="*/ 4497593 h 6858000"/>
              <a:gd name="connsiteX1847" fmla="*/ 6715162 w 12163312"/>
              <a:gd name="connsiteY1847" fmla="*/ 4313518 h 6858000"/>
              <a:gd name="connsiteX1848" fmla="*/ 6237044 w 12163312"/>
              <a:gd name="connsiteY1848" fmla="*/ 4222675 h 6858000"/>
              <a:gd name="connsiteX1849" fmla="*/ 6079266 w 12163312"/>
              <a:gd name="connsiteY1849" fmla="*/ 4313518 h 6858000"/>
              <a:gd name="connsiteX1850" fmla="*/ 6079266 w 12163312"/>
              <a:gd name="connsiteY1850" fmla="*/ 4497593 h 6858000"/>
              <a:gd name="connsiteX1851" fmla="*/ 6237044 w 12163312"/>
              <a:gd name="connsiteY1851" fmla="*/ 4588435 h 6858000"/>
              <a:gd name="connsiteX1852" fmla="*/ 6394823 w 12163312"/>
              <a:gd name="connsiteY1852" fmla="*/ 4497593 h 6858000"/>
              <a:gd name="connsiteX1853" fmla="*/ 6394823 w 12163312"/>
              <a:gd name="connsiteY1853" fmla="*/ 4313518 h 6858000"/>
              <a:gd name="connsiteX1854" fmla="*/ 5916706 w 12163312"/>
              <a:gd name="connsiteY1854" fmla="*/ 4222675 h 6858000"/>
              <a:gd name="connsiteX1855" fmla="*/ 5758927 w 12163312"/>
              <a:gd name="connsiteY1855" fmla="*/ 4313518 h 6858000"/>
              <a:gd name="connsiteX1856" fmla="*/ 5758927 w 12163312"/>
              <a:gd name="connsiteY1856" fmla="*/ 4497593 h 6858000"/>
              <a:gd name="connsiteX1857" fmla="*/ 5916706 w 12163312"/>
              <a:gd name="connsiteY1857" fmla="*/ 4588435 h 6858000"/>
              <a:gd name="connsiteX1858" fmla="*/ 6074484 w 12163312"/>
              <a:gd name="connsiteY1858" fmla="*/ 4497593 h 6858000"/>
              <a:gd name="connsiteX1859" fmla="*/ 6074484 w 12163312"/>
              <a:gd name="connsiteY1859" fmla="*/ 4313518 h 6858000"/>
              <a:gd name="connsiteX1860" fmla="*/ 5596368 w 12163312"/>
              <a:gd name="connsiteY1860" fmla="*/ 4222675 h 6858000"/>
              <a:gd name="connsiteX1861" fmla="*/ 5438588 w 12163312"/>
              <a:gd name="connsiteY1861" fmla="*/ 4313518 h 6858000"/>
              <a:gd name="connsiteX1862" fmla="*/ 5438588 w 12163312"/>
              <a:gd name="connsiteY1862" fmla="*/ 4497593 h 6858000"/>
              <a:gd name="connsiteX1863" fmla="*/ 5596368 w 12163312"/>
              <a:gd name="connsiteY1863" fmla="*/ 4588435 h 6858000"/>
              <a:gd name="connsiteX1864" fmla="*/ 5754146 w 12163312"/>
              <a:gd name="connsiteY1864" fmla="*/ 4497593 h 6858000"/>
              <a:gd name="connsiteX1865" fmla="*/ 5754146 w 12163312"/>
              <a:gd name="connsiteY1865" fmla="*/ 4313518 h 6858000"/>
              <a:gd name="connsiteX1866" fmla="*/ 5276028 w 12163312"/>
              <a:gd name="connsiteY1866" fmla="*/ 4222675 h 6858000"/>
              <a:gd name="connsiteX1867" fmla="*/ 5118250 w 12163312"/>
              <a:gd name="connsiteY1867" fmla="*/ 4313518 h 6858000"/>
              <a:gd name="connsiteX1868" fmla="*/ 5118250 w 12163312"/>
              <a:gd name="connsiteY1868" fmla="*/ 4497593 h 6858000"/>
              <a:gd name="connsiteX1869" fmla="*/ 5276028 w 12163312"/>
              <a:gd name="connsiteY1869" fmla="*/ 4588435 h 6858000"/>
              <a:gd name="connsiteX1870" fmla="*/ 5433807 w 12163312"/>
              <a:gd name="connsiteY1870" fmla="*/ 4497593 h 6858000"/>
              <a:gd name="connsiteX1871" fmla="*/ 5433807 w 12163312"/>
              <a:gd name="connsiteY1871" fmla="*/ 4313518 h 6858000"/>
              <a:gd name="connsiteX1872" fmla="*/ 4955689 w 12163312"/>
              <a:gd name="connsiteY1872" fmla="*/ 4222675 h 6858000"/>
              <a:gd name="connsiteX1873" fmla="*/ 4797910 w 12163312"/>
              <a:gd name="connsiteY1873" fmla="*/ 4313518 h 6858000"/>
              <a:gd name="connsiteX1874" fmla="*/ 4797910 w 12163312"/>
              <a:gd name="connsiteY1874" fmla="*/ 4497593 h 6858000"/>
              <a:gd name="connsiteX1875" fmla="*/ 4955689 w 12163312"/>
              <a:gd name="connsiteY1875" fmla="*/ 4588435 h 6858000"/>
              <a:gd name="connsiteX1876" fmla="*/ 5113468 w 12163312"/>
              <a:gd name="connsiteY1876" fmla="*/ 4497593 h 6858000"/>
              <a:gd name="connsiteX1877" fmla="*/ 5113468 w 12163312"/>
              <a:gd name="connsiteY1877" fmla="*/ 4313518 h 6858000"/>
              <a:gd name="connsiteX1878" fmla="*/ 4635350 w 12163312"/>
              <a:gd name="connsiteY1878" fmla="*/ 4222675 h 6858000"/>
              <a:gd name="connsiteX1879" fmla="*/ 4477571 w 12163312"/>
              <a:gd name="connsiteY1879" fmla="*/ 4313518 h 6858000"/>
              <a:gd name="connsiteX1880" fmla="*/ 4477571 w 12163312"/>
              <a:gd name="connsiteY1880" fmla="*/ 4497593 h 6858000"/>
              <a:gd name="connsiteX1881" fmla="*/ 4635350 w 12163312"/>
              <a:gd name="connsiteY1881" fmla="*/ 4588435 h 6858000"/>
              <a:gd name="connsiteX1882" fmla="*/ 4793129 w 12163312"/>
              <a:gd name="connsiteY1882" fmla="*/ 4497593 h 6858000"/>
              <a:gd name="connsiteX1883" fmla="*/ 4793129 w 12163312"/>
              <a:gd name="connsiteY1883" fmla="*/ 4313518 h 6858000"/>
              <a:gd name="connsiteX1884" fmla="*/ 4315012 w 12163312"/>
              <a:gd name="connsiteY1884" fmla="*/ 4222675 h 6858000"/>
              <a:gd name="connsiteX1885" fmla="*/ 4157233 w 12163312"/>
              <a:gd name="connsiteY1885" fmla="*/ 4313518 h 6858000"/>
              <a:gd name="connsiteX1886" fmla="*/ 4157233 w 12163312"/>
              <a:gd name="connsiteY1886" fmla="*/ 4497593 h 6858000"/>
              <a:gd name="connsiteX1887" fmla="*/ 4315012 w 12163312"/>
              <a:gd name="connsiteY1887" fmla="*/ 4588435 h 6858000"/>
              <a:gd name="connsiteX1888" fmla="*/ 4472790 w 12163312"/>
              <a:gd name="connsiteY1888" fmla="*/ 4497593 h 6858000"/>
              <a:gd name="connsiteX1889" fmla="*/ 4472790 w 12163312"/>
              <a:gd name="connsiteY1889" fmla="*/ 4313518 h 6858000"/>
              <a:gd name="connsiteX1890" fmla="*/ 3994673 w 12163312"/>
              <a:gd name="connsiteY1890" fmla="*/ 4222675 h 6858000"/>
              <a:gd name="connsiteX1891" fmla="*/ 3836894 w 12163312"/>
              <a:gd name="connsiteY1891" fmla="*/ 4313518 h 6858000"/>
              <a:gd name="connsiteX1892" fmla="*/ 3836894 w 12163312"/>
              <a:gd name="connsiteY1892" fmla="*/ 4497593 h 6858000"/>
              <a:gd name="connsiteX1893" fmla="*/ 3994673 w 12163312"/>
              <a:gd name="connsiteY1893" fmla="*/ 4588435 h 6858000"/>
              <a:gd name="connsiteX1894" fmla="*/ 4152451 w 12163312"/>
              <a:gd name="connsiteY1894" fmla="*/ 4497593 h 6858000"/>
              <a:gd name="connsiteX1895" fmla="*/ 4152451 w 12163312"/>
              <a:gd name="connsiteY1895" fmla="*/ 4313518 h 6858000"/>
              <a:gd name="connsiteX1896" fmla="*/ 3671943 w 12163312"/>
              <a:gd name="connsiteY1896" fmla="*/ 4222675 h 6858000"/>
              <a:gd name="connsiteX1897" fmla="*/ 3514165 w 12163312"/>
              <a:gd name="connsiteY1897" fmla="*/ 4313518 h 6858000"/>
              <a:gd name="connsiteX1898" fmla="*/ 3514165 w 12163312"/>
              <a:gd name="connsiteY1898" fmla="*/ 4497593 h 6858000"/>
              <a:gd name="connsiteX1899" fmla="*/ 3671943 w 12163312"/>
              <a:gd name="connsiteY1899" fmla="*/ 4588435 h 6858000"/>
              <a:gd name="connsiteX1900" fmla="*/ 3829722 w 12163312"/>
              <a:gd name="connsiteY1900" fmla="*/ 4497593 h 6858000"/>
              <a:gd name="connsiteX1901" fmla="*/ 3829722 w 12163312"/>
              <a:gd name="connsiteY1901" fmla="*/ 4313518 h 6858000"/>
              <a:gd name="connsiteX1902" fmla="*/ 3351604 w 12163312"/>
              <a:gd name="connsiteY1902" fmla="*/ 4222675 h 6858000"/>
              <a:gd name="connsiteX1903" fmla="*/ 3193825 w 12163312"/>
              <a:gd name="connsiteY1903" fmla="*/ 4313518 h 6858000"/>
              <a:gd name="connsiteX1904" fmla="*/ 3193825 w 12163312"/>
              <a:gd name="connsiteY1904" fmla="*/ 4497593 h 6858000"/>
              <a:gd name="connsiteX1905" fmla="*/ 3351604 w 12163312"/>
              <a:gd name="connsiteY1905" fmla="*/ 4588435 h 6858000"/>
              <a:gd name="connsiteX1906" fmla="*/ 3509383 w 12163312"/>
              <a:gd name="connsiteY1906" fmla="*/ 4497593 h 6858000"/>
              <a:gd name="connsiteX1907" fmla="*/ 3509383 w 12163312"/>
              <a:gd name="connsiteY1907" fmla="*/ 4313518 h 6858000"/>
              <a:gd name="connsiteX1908" fmla="*/ 3031266 w 12163312"/>
              <a:gd name="connsiteY1908" fmla="*/ 4222675 h 6858000"/>
              <a:gd name="connsiteX1909" fmla="*/ 2873487 w 12163312"/>
              <a:gd name="connsiteY1909" fmla="*/ 4313518 h 6858000"/>
              <a:gd name="connsiteX1910" fmla="*/ 2873487 w 12163312"/>
              <a:gd name="connsiteY1910" fmla="*/ 4497593 h 6858000"/>
              <a:gd name="connsiteX1911" fmla="*/ 3031266 w 12163312"/>
              <a:gd name="connsiteY1911" fmla="*/ 4588435 h 6858000"/>
              <a:gd name="connsiteX1912" fmla="*/ 3189044 w 12163312"/>
              <a:gd name="connsiteY1912" fmla="*/ 4497593 h 6858000"/>
              <a:gd name="connsiteX1913" fmla="*/ 3189044 w 12163312"/>
              <a:gd name="connsiteY1913" fmla="*/ 4313518 h 6858000"/>
              <a:gd name="connsiteX1914" fmla="*/ 2710927 w 12163312"/>
              <a:gd name="connsiteY1914" fmla="*/ 4222675 h 6858000"/>
              <a:gd name="connsiteX1915" fmla="*/ 2553148 w 12163312"/>
              <a:gd name="connsiteY1915" fmla="*/ 4313518 h 6858000"/>
              <a:gd name="connsiteX1916" fmla="*/ 2553148 w 12163312"/>
              <a:gd name="connsiteY1916" fmla="*/ 4497593 h 6858000"/>
              <a:gd name="connsiteX1917" fmla="*/ 2710927 w 12163312"/>
              <a:gd name="connsiteY1917" fmla="*/ 4588435 h 6858000"/>
              <a:gd name="connsiteX1918" fmla="*/ 2868706 w 12163312"/>
              <a:gd name="connsiteY1918" fmla="*/ 4497593 h 6858000"/>
              <a:gd name="connsiteX1919" fmla="*/ 2868706 w 12163312"/>
              <a:gd name="connsiteY1919" fmla="*/ 4313518 h 6858000"/>
              <a:gd name="connsiteX1920" fmla="*/ 2390588 w 12163312"/>
              <a:gd name="connsiteY1920" fmla="*/ 4222675 h 6858000"/>
              <a:gd name="connsiteX1921" fmla="*/ 2232809 w 12163312"/>
              <a:gd name="connsiteY1921" fmla="*/ 4313518 h 6858000"/>
              <a:gd name="connsiteX1922" fmla="*/ 2232809 w 12163312"/>
              <a:gd name="connsiteY1922" fmla="*/ 4497593 h 6858000"/>
              <a:gd name="connsiteX1923" fmla="*/ 2390588 w 12163312"/>
              <a:gd name="connsiteY1923" fmla="*/ 4588435 h 6858000"/>
              <a:gd name="connsiteX1924" fmla="*/ 2548367 w 12163312"/>
              <a:gd name="connsiteY1924" fmla="*/ 4497593 h 6858000"/>
              <a:gd name="connsiteX1925" fmla="*/ 2548367 w 12163312"/>
              <a:gd name="connsiteY1925" fmla="*/ 4313518 h 6858000"/>
              <a:gd name="connsiteX1926" fmla="*/ 2070249 w 12163312"/>
              <a:gd name="connsiteY1926" fmla="*/ 4222675 h 6858000"/>
              <a:gd name="connsiteX1927" fmla="*/ 1912470 w 12163312"/>
              <a:gd name="connsiteY1927" fmla="*/ 4313518 h 6858000"/>
              <a:gd name="connsiteX1928" fmla="*/ 1912470 w 12163312"/>
              <a:gd name="connsiteY1928" fmla="*/ 4497593 h 6858000"/>
              <a:gd name="connsiteX1929" fmla="*/ 2070249 w 12163312"/>
              <a:gd name="connsiteY1929" fmla="*/ 4588435 h 6858000"/>
              <a:gd name="connsiteX1930" fmla="*/ 2228028 w 12163312"/>
              <a:gd name="connsiteY1930" fmla="*/ 4497593 h 6858000"/>
              <a:gd name="connsiteX1931" fmla="*/ 2228028 w 12163312"/>
              <a:gd name="connsiteY1931" fmla="*/ 4313518 h 6858000"/>
              <a:gd name="connsiteX1932" fmla="*/ 1749910 w 12163312"/>
              <a:gd name="connsiteY1932" fmla="*/ 4222675 h 6858000"/>
              <a:gd name="connsiteX1933" fmla="*/ 1592131 w 12163312"/>
              <a:gd name="connsiteY1933" fmla="*/ 4313518 h 6858000"/>
              <a:gd name="connsiteX1934" fmla="*/ 1592131 w 12163312"/>
              <a:gd name="connsiteY1934" fmla="*/ 4497593 h 6858000"/>
              <a:gd name="connsiteX1935" fmla="*/ 1749910 w 12163312"/>
              <a:gd name="connsiteY1935" fmla="*/ 4588435 h 6858000"/>
              <a:gd name="connsiteX1936" fmla="*/ 1907689 w 12163312"/>
              <a:gd name="connsiteY1936" fmla="*/ 4497593 h 6858000"/>
              <a:gd name="connsiteX1937" fmla="*/ 1907689 w 12163312"/>
              <a:gd name="connsiteY1937" fmla="*/ 4313518 h 6858000"/>
              <a:gd name="connsiteX1938" fmla="*/ 1429571 w 12163312"/>
              <a:gd name="connsiteY1938" fmla="*/ 4222675 h 6858000"/>
              <a:gd name="connsiteX1939" fmla="*/ 1271793 w 12163312"/>
              <a:gd name="connsiteY1939" fmla="*/ 4313518 h 6858000"/>
              <a:gd name="connsiteX1940" fmla="*/ 1271793 w 12163312"/>
              <a:gd name="connsiteY1940" fmla="*/ 4497593 h 6858000"/>
              <a:gd name="connsiteX1941" fmla="*/ 1429571 w 12163312"/>
              <a:gd name="connsiteY1941" fmla="*/ 4588435 h 6858000"/>
              <a:gd name="connsiteX1942" fmla="*/ 1587350 w 12163312"/>
              <a:gd name="connsiteY1942" fmla="*/ 4497593 h 6858000"/>
              <a:gd name="connsiteX1943" fmla="*/ 1587350 w 12163312"/>
              <a:gd name="connsiteY1943" fmla="*/ 4313518 h 6858000"/>
              <a:gd name="connsiteX1944" fmla="*/ 1109233 w 12163312"/>
              <a:gd name="connsiteY1944" fmla="*/ 4222675 h 6858000"/>
              <a:gd name="connsiteX1945" fmla="*/ 951454 w 12163312"/>
              <a:gd name="connsiteY1945" fmla="*/ 4313518 h 6858000"/>
              <a:gd name="connsiteX1946" fmla="*/ 951454 w 12163312"/>
              <a:gd name="connsiteY1946" fmla="*/ 4497593 h 6858000"/>
              <a:gd name="connsiteX1947" fmla="*/ 1109233 w 12163312"/>
              <a:gd name="connsiteY1947" fmla="*/ 4588435 h 6858000"/>
              <a:gd name="connsiteX1948" fmla="*/ 1267011 w 12163312"/>
              <a:gd name="connsiteY1948" fmla="*/ 4497593 h 6858000"/>
              <a:gd name="connsiteX1949" fmla="*/ 1267011 w 12163312"/>
              <a:gd name="connsiteY1949" fmla="*/ 4313518 h 6858000"/>
              <a:gd name="connsiteX1950" fmla="*/ 788894 w 12163312"/>
              <a:gd name="connsiteY1950" fmla="*/ 4222675 h 6858000"/>
              <a:gd name="connsiteX1951" fmla="*/ 631115 w 12163312"/>
              <a:gd name="connsiteY1951" fmla="*/ 4313518 h 6858000"/>
              <a:gd name="connsiteX1952" fmla="*/ 631115 w 12163312"/>
              <a:gd name="connsiteY1952" fmla="*/ 4497593 h 6858000"/>
              <a:gd name="connsiteX1953" fmla="*/ 788894 w 12163312"/>
              <a:gd name="connsiteY1953" fmla="*/ 4588435 h 6858000"/>
              <a:gd name="connsiteX1954" fmla="*/ 946673 w 12163312"/>
              <a:gd name="connsiteY1954" fmla="*/ 4497593 h 6858000"/>
              <a:gd name="connsiteX1955" fmla="*/ 946673 w 12163312"/>
              <a:gd name="connsiteY1955" fmla="*/ 4313518 h 6858000"/>
              <a:gd name="connsiteX1956" fmla="*/ 468555 w 12163312"/>
              <a:gd name="connsiteY1956" fmla="*/ 4222675 h 6858000"/>
              <a:gd name="connsiteX1957" fmla="*/ 310776 w 12163312"/>
              <a:gd name="connsiteY1957" fmla="*/ 4313518 h 6858000"/>
              <a:gd name="connsiteX1958" fmla="*/ 310776 w 12163312"/>
              <a:gd name="connsiteY1958" fmla="*/ 4497593 h 6858000"/>
              <a:gd name="connsiteX1959" fmla="*/ 468555 w 12163312"/>
              <a:gd name="connsiteY1959" fmla="*/ 4588435 h 6858000"/>
              <a:gd name="connsiteX1960" fmla="*/ 626334 w 12163312"/>
              <a:gd name="connsiteY1960" fmla="*/ 4497593 h 6858000"/>
              <a:gd name="connsiteX1961" fmla="*/ 626334 w 12163312"/>
              <a:gd name="connsiteY1961" fmla="*/ 4313518 h 6858000"/>
              <a:gd name="connsiteX1962" fmla="*/ 11362465 w 12163312"/>
              <a:gd name="connsiteY1962" fmla="*/ 4220285 h 6858000"/>
              <a:gd name="connsiteX1963" fmla="*/ 11204686 w 12163312"/>
              <a:gd name="connsiteY1963" fmla="*/ 4313518 h 6858000"/>
              <a:gd name="connsiteX1964" fmla="*/ 11204686 w 12163312"/>
              <a:gd name="connsiteY1964" fmla="*/ 4495203 h 6858000"/>
              <a:gd name="connsiteX1965" fmla="*/ 11362465 w 12163312"/>
              <a:gd name="connsiteY1965" fmla="*/ 4586045 h 6858000"/>
              <a:gd name="connsiteX1966" fmla="*/ 11520244 w 12163312"/>
              <a:gd name="connsiteY1966" fmla="*/ 4495203 h 6858000"/>
              <a:gd name="connsiteX1967" fmla="*/ 11520244 w 12163312"/>
              <a:gd name="connsiteY1967" fmla="*/ 4311127 h 6858000"/>
              <a:gd name="connsiteX1968" fmla="*/ 11522635 w 12163312"/>
              <a:gd name="connsiteY1968" fmla="*/ 3942977 h 6858000"/>
              <a:gd name="connsiteX1969" fmla="*/ 11364856 w 12163312"/>
              <a:gd name="connsiteY1969" fmla="*/ 4033819 h 6858000"/>
              <a:gd name="connsiteX1970" fmla="*/ 11364856 w 12163312"/>
              <a:gd name="connsiteY1970" fmla="*/ 4217894 h 6858000"/>
              <a:gd name="connsiteX1971" fmla="*/ 11525026 w 12163312"/>
              <a:gd name="connsiteY1971" fmla="*/ 4308737 h 6858000"/>
              <a:gd name="connsiteX1972" fmla="*/ 11682804 w 12163312"/>
              <a:gd name="connsiteY1972" fmla="*/ 4217894 h 6858000"/>
              <a:gd name="connsiteX1973" fmla="*/ 11682804 w 12163312"/>
              <a:gd name="connsiteY1973" fmla="*/ 4033819 h 6858000"/>
              <a:gd name="connsiteX1974" fmla="*/ 10881957 w 12163312"/>
              <a:gd name="connsiteY1974" fmla="*/ 3942977 h 6858000"/>
              <a:gd name="connsiteX1975" fmla="*/ 10724179 w 12163312"/>
              <a:gd name="connsiteY1975" fmla="*/ 4033819 h 6858000"/>
              <a:gd name="connsiteX1976" fmla="*/ 10724179 w 12163312"/>
              <a:gd name="connsiteY1976" fmla="*/ 4217894 h 6858000"/>
              <a:gd name="connsiteX1977" fmla="*/ 10881957 w 12163312"/>
              <a:gd name="connsiteY1977" fmla="*/ 4308737 h 6858000"/>
              <a:gd name="connsiteX1978" fmla="*/ 11039736 w 12163312"/>
              <a:gd name="connsiteY1978" fmla="*/ 4217894 h 6858000"/>
              <a:gd name="connsiteX1979" fmla="*/ 11039736 w 12163312"/>
              <a:gd name="connsiteY1979" fmla="*/ 4033819 h 6858000"/>
              <a:gd name="connsiteX1980" fmla="*/ 10561618 w 12163312"/>
              <a:gd name="connsiteY1980" fmla="*/ 3942977 h 6858000"/>
              <a:gd name="connsiteX1981" fmla="*/ 10403839 w 12163312"/>
              <a:gd name="connsiteY1981" fmla="*/ 4033819 h 6858000"/>
              <a:gd name="connsiteX1982" fmla="*/ 10403839 w 12163312"/>
              <a:gd name="connsiteY1982" fmla="*/ 4217894 h 6858000"/>
              <a:gd name="connsiteX1983" fmla="*/ 10561618 w 12163312"/>
              <a:gd name="connsiteY1983" fmla="*/ 4308737 h 6858000"/>
              <a:gd name="connsiteX1984" fmla="*/ 10719397 w 12163312"/>
              <a:gd name="connsiteY1984" fmla="*/ 4217894 h 6858000"/>
              <a:gd name="connsiteX1985" fmla="*/ 10719397 w 12163312"/>
              <a:gd name="connsiteY1985" fmla="*/ 4033819 h 6858000"/>
              <a:gd name="connsiteX1986" fmla="*/ 10241280 w 12163312"/>
              <a:gd name="connsiteY1986" fmla="*/ 3942977 h 6858000"/>
              <a:gd name="connsiteX1987" fmla="*/ 10083501 w 12163312"/>
              <a:gd name="connsiteY1987" fmla="*/ 4033819 h 6858000"/>
              <a:gd name="connsiteX1988" fmla="*/ 10083501 w 12163312"/>
              <a:gd name="connsiteY1988" fmla="*/ 4217894 h 6858000"/>
              <a:gd name="connsiteX1989" fmla="*/ 10241280 w 12163312"/>
              <a:gd name="connsiteY1989" fmla="*/ 4308737 h 6858000"/>
              <a:gd name="connsiteX1990" fmla="*/ 10399058 w 12163312"/>
              <a:gd name="connsiteY1990" fmla="*/ 4217894 h 6858000"/>
              <a:gd name="connsiteX1991" fmla="*/ 10399058 w 12163312"/>
              <a:gd name="connsiteY1991" fmla="*/ 4033819 h 6858000"/>
              <a:gd name="connsiteX1992" fmla="*/ 9920941 w 12163312"/>
              <a:gd name="connsiteY1992" fmla="*/ 3942977 h 6858000"/>
              <a:gd name="connsiteX1993" fmla="*/ 9763162 w 12163312"/>
              <a:gd name="connsiteY1993" fmla="*/ 4033819 h 6858000"/>
              <a:gd name="connsiteX1994" fmla="*/ 9763162 w 12163312"/>
              <a:gd name="connsiteY1994" fmla="*/ 4217894 h 6858000"/>
              <a:gd name="connsiteX1995" fmla="*/ 9920941 w 12163312"/>
              <a:gd name="connsiteY1995" fmla="*/ 4308737 h 6858000"/>
              <a:gd name="connsiteX1996" fmla="*/ 10078720 w 12163312"/>
              <a:gd name="connsiteY1996" fmla="*/ 4217894 h 6858000"/>
              <a:gd name="connsiteX1997" fmla="*/ 10078720 w 12163312"/>
              <a:gd name="connsiteY1997" fmla="*/ 4033819 h 6858000"/>
              <a:gd name="connsiteX1998" fmla="*/ 9600602 w 12163312"/>
              <a:gd name="connsiteY1998" fmla="*/ 3942977 h 6858000"/>
              <a:gd name="connsiteX1999" fmla="*/ 9442823 w 12163312"/>
              <a:gd name="connsiteY1999" fmla="*/ 4033819 h 6858000"/>
              <a:gd name="connsiteX2000" fmla="*/ 9442823 w 12163312"/>
              <a:gd name="connsiteY2000" fmla="*/ 4217894 h 6858000"/>
              <a:gd name="connsiteX2001" fmla="*/ 9600602 w 12163312"/>
              <a:gd name="connsiteY2001" fmla="*/ 4308737 h 6858000"/>
              <a:gd name="connsiteX2002" fmla="*/ 9758380 w 12163312"/>
              <a:gd name="connsiteY2002" fmla="*/ 4217894 h 6858000"/>
              <a:gd name="connsiteX2003" fmla="*/ 9758380 w 12163312"/>
              <a:gd name="connsiteY2003" fmla="*/ 4033819 h 6858000"/>
              <a:gd name="connsiteX2004" fmla="*/ 9280263 w 12163312"/>
              <a:gd name="connsiteY2004" fmla="*/ 3942977 h 6858000"/>
              <a:gd name="connsiteX2005" fmla="*/ 9122485 w 12163312"/>
              <a:gd name="connsiteY2005" fmla="*/ 4033819 h 6858000"/>
              <a:gd name="connsiteX2006" fmla="*/ 9122485 w 12163312"/>
              <a:gd name="connsiteY2006" fmla="*/ 4217894 h 6858000"/>
              <a:gd name="connsiteX2007" fmla="*/ 9280263 w 12163312"/>
              <a:gd name="connsiteY2007" fmla="*/ 4308737 h 6858000"/>
              <a:gd name="connsiteX2008" fmla="*/ 9438042 w 12163312"/>
              <a:gd name="connsiteY2008" fmla="*/ 4217894 h 6858000"/>
              <a:gd name="connsiteX2009" fmla="*/ 9438042 w 12163312"/>
              <a:gd name="connsiteY2009" fmla="*/ 4033819 h 6858000"/>
              <a:gd name="connsiteX2010" fmla="*/ 8959924 w 12163312"/>
              <a:gd name="connsiteY2010" fmla="*/ 3942977 h 6858000"/>
              <a:gd name="connsiteX2011" fmla="*/ 8802145 w 12163312"/>
              <a:gd name="connsiteY2011" fmla="*/ 4033819 h 6858000"/>
              <a:gd name="connsiteX2012" fmla="*/ 8802145 w 12163312"/>
              <a:gd name="connsiteY2012" fmla="*/ 4217894 h 6858000"/>
              <a:gd name="connsiteX2013" fmla="*/ 8959924 w 12163312"/>
              <a:gd name="connsiteY2013" fmla="*/ 4308737 h 6858000"/>
              <a:gd name="connsiteX2014" fmla="*/ 9117703 w 12163312"/>
              <a:gd name="connsiteY2014" fmla="*/ 4217894 h 6858000"/>
              <a:gd name="connsiteX2015" fmla="*/ 9117703 w 12163312"/>
              <a:gd name="connsiteY2015" fmla="*/ 4033819 h 6858000"/>
              <a:gd name="connsiteX2016" fmla="*/ 8639585 w 12163312"/>
              <a:gd name="connsiteY2016" fmla="*/ 3942977 h 6858000"/>
              <a:gd name="connsiteX2017" fmla="*/ 8481806 w 12163312"/>
              <a:gd name="connsiteY2017" fmla="*/ 4033819 h 6858000"/>
              <a:gd name="connsiteX2018" fmla="*/ 8481806 w 12163312"/>
              <a:gd name="connsiteY2018" fmla="*/ 4217894 h 6858000"/>
              <a:gd name="connsiteX2019" fmla="*/ 8639585 w 12163312"/>
              <a:gd name="connsiteY2019" fmla="*/ 4308737 h 6858000"/>
              <a:gd name="connsiteX2020" fmla="*/ 8797364 w 12163312"/>
              <a:gd name="connsiteY2020" fmla="*/ 4217894 h 6858000"/>
              <a:gd name="connsiteX2021" fmla="*/ 8797364 w 12163312"/>
              <a:gd name="connsiteY2021" fmla="*/ 4033819 h 6858000"/>
              <a:gd name="connsiteX2022" fmla="*/ 8319247 w 12163312"/>
              <a:gd name="connsiteY2022" fmla="*/ 3942977 h 6858000"/>
              <a:gd name="connsiteX2023" fmla="*/ 8161468 w 12163312"/>
              <a:gd name="connsiteY2023" fmla="*/ 4033819 h 6858000"/>
              <a:gd name="connsiteX2024" fmla="*/ 8161468 w 12163312"/>
              <a:gd name="connsiteY2024" fmla="*/ 4217894 h 6858000"/>
              <a:gd name="connsiteX2025" fmla="*/ 8319247 w 12163312"/>
              <a:gd name="connsiteY2025" fmla="*/ 4308737 h 6858000"/>
              <a:gd name="connsiteX2026" fmla="*/ 8477026 w 12163312"/>
              <a:gd name="connsiteY2026" fmla="*/ 4217894 h 6858000"/>
              <a:gd name="connsiteX2027" fmla="*/ 8477026 w 12163312"/>
              <a:gd name="connsiteY2027" fmla="*/ 4033819 h 6858000"/>
              <a:gd name="connsiteX2028" fmla="*/ 7998908 w 12163312"/>
              <a:gd name="connsiteY2028" fmla="*/ 3942977 h 6858000"/>
              <a:gd name="connsiteX2029" fmla="*/ 7841129 w 12163312"/>
              <a:gd name="connsiteY2029" fmla="*/ 4033819 h 6858000"/>
              <a:gd name="connsiteX2030" fmla="*/ 7841129 w 12163312"/>
              <a:gd name="connsiteY2030" fmla="*/ 4217894 h 6858000"/>
              <a:gd name="connsiteX2031" fmla="*/ 7998908 w 12163312"/>
              <a:gd name="connsiteY2031" fmla="*/ 4308737 h 6858000"/>
              <a:gd name="connsiteX2032" fmla="*/ 8156687 w 12163312"/>
              <a:gd name="connsiteY2032" fmla="*/ 4217894 h 6858000"/>
              <a:gd name="connsiteX2033" fmla="*/ 8156687 w 12163312"/>
              <a:gd name="connsiteY2033" fmla="*/ 4033819 h 6858000"/>
              <a:gd name="connsiteX2034" fmla="*/ 7678569 w 12163312"/>
              <a:gd name="connsiteY2034" fmla="*/ 3942977 h 6858000"/>
              <a:gd name="connsiteX2035" fmla="*/ 7520791 w 12163312"/>
              <a:gd name="connsiteY2035" fmla="*/ 4033819 h 6858000"/>
              <a:gd name="connsiteX2036" fmla="*/ 7520791 w 12163312"/>
              <a:gd name="connsiteY2036" fmla="*/ 4217894 h 6858000"/>
              <a:gd name="connsiteX2037" fmla="*/ 7678569 w 12163312"/>
              <a:gd name="connsiteY2037" fmla="*/ 4308737 h 6858000"/>
              <a:gd name="connsiteX2038" fmla="*/ 7836348 w 12163312"/>
              <a:gd name="connsiteY2038" fmla="*/ 4217894 h 6858000"/>
              <a:gd name="connsiteX2039" fmla="*/ 7836348 w 12163312"/>
              <a:gd name="connsiteY2039" fmla="*/ 4033819 h 6858000"/>
              <a:gd name="connsiteX2040" fmla="*/ 7358230 w 12163312"/>
              <a:gd name="connsiteY2040" fmla="*/ 3942977 h 6858000"/>
              <a:gd name="connsiteX2041" fmla="*/ 7200451 w 12163312"/>
              <a:gd name="connsiteY2041" fmla="*/ 4033819 h 6858000"/>
              <a:gd name="connsiteX2042" fmla="*/ 7200451 w 12163312"/>
              <a:gd name="connsiteY2042" fmla="*/ 4217894 h 6858000"/>
              <a:gd name="connsiteX2043" fmla="*/ 7358230 w 12163312"/>
              <a:gd name="connsiteY2043" fmla="*/ 4308737 h 6858000"/>
              <a:gd name="connsiteX2044" fmla="*/ 7516009 w 12163312"/>
              <a:gd name="connsiteY2044" fmla="*/ 4217894 h 6858000"/>
              <a:gd name="connsiteX2045" fmla="*/ 7516009 w 12163312"/>
              <a:gd name="connsiteY2045" fmla="*/ 4033819 h 6858000"/>
              <a:gd name="connsiteX2046" fmla="*/ 7037892 w 12163312"/>
              <a:gd name="connsiteY2046" fmla="*/ 3942977 h 6858000"/>
              <a:gd name="connsiteX2047" fmla="*/ 6880113 w 12163312"/>
              <a:gd name="connsiteY2047" fmla="*/ 4033819 h 6858000"/>
              <a:gd name="connsiteX2048" fmla="*/ 6880113 w 12163312"/>
              <a:gd name="connsiteY2048" fmla="*/ 4217894 h 6858000"/>
              <a:gd name="connsiteX2049" fmla="*/ 7037892 w 12163312"/>
              <a:gd name="connsiteY2049" fmla="*/ 4308737 h 6858000"/>
              <a:gd name="connsiteX2050" fmla="*/ 7195671 w 12163312"/>
              <a:gd name="connsiteY2050" fmla="*/ 4217894 h 6858000"/>
              <a:gd name="connsiteX2051" fmla="*/ 7195671 w 12163312"/>
              <a:gd name="connsiteY2051" fmla="*/ 4033819 h 6858000"/>
              <a:gd name="connsiteX2052" fmla="*/ 6717553 w 12163312"/>
              <a:gd name="connsiteY2052" fmla="*/ 3942977 h 6858000"/>
              <a:gd name="connsiteX2053" fmla="*/ 6559774 w 12163312"/>
              <a:gd name="connsiteY2053" fmla="*/ 4033819 h 6858000"/>
              <a:gd name="connsiteX2054" fmla="*/ 6559774 w 12163312"/>
              <a:gd name="connsiteY2054" fmla="*/ 4217894 h 6858000"/>
              <a:gd name="connsiteX2055" fmla="*/ 6717553 w 12163312"/>
              <a:gd name="connsiteY2055" fmla="*/ 4308737 h 6858000"/>
              <a:gd name="connsiteX2056" fmla="*/ 6875332 w 12163312"/>
              <a:gd name="connsiteY2056" fmla="*/ 4217894 h 6858000"/>
              <a:gd name="connsiteX2057" fmla="*/ 6875332 w 12163312"/>
              <a:gd name="connsiteY2057" fmla="*/ 4033819 h 6858000"/>
              <a:gd name="connsiteX2058" fmla="*/ 6397214 w 12163312"/>
              <a:gd name="connsiteY2058" fmla="*/ 3942977 h 6858000"/>
              <a:gd name="connsiteX2059" fmla="*/ 6239435 w 12163312"/>
              <a:gd name="connsiteY2059" fmla="*/ 4033819 h 6858000"/>
              <a:gd name="connsiteX2060" fmla="*/ 6239435 w 12163312"/>
              <a:gd name="connsiteY2060" fmla="*/ 4217894 h 6858000"/>
              <a:gd name="connsiteX2061" fmla="*/ 6397214 w 12163312"/>
              <a:gd name="connsiteY2061" fmla="*/ 4308737 h 6858000"/>
              <a:gd name="connsiteX2062" fmla="*/ 6554992 w 12163312"/>
              <a:gd name="connsiteY2062" fmla="*/ 4217894 h 6858000"/>
              <a:gd name="connsiteX2063" fmla="*/ 6554992 w 12163312"/>
              <a:gd name="connsiteY2063" fmla="*/ 4033819 h 6858000"/>
              <a:gd name="connsiteX2064" fmla="*/ 6076875 w 12163312"/>
              <a:gd name="connsiteY2064" fmla="*/ 3942977 h 6858000"/>
              <a:gd name="connsiteX2065" fmla="*/ 5919096 w 12163312"/>
              <a:gd name="connsiteY2065" fmla="*/ 4033819 h 6858000"/>
              <a:gd name="connsiteX2066" fmla="*/ 5919096 w 12163312"/>
              <a:gd name="connsiteY2066" fmla="*/ 4217894 h 6858000"/>
              <a:gd name="connsiteX2067" fmla="*/ 6076875 w 12163312"/>
              <a:gd name="connsiteY2067" fmla="*/ 4308737 h 6858000"/>
              <a:gd name="connsiteX2068" fmla="*/ 6234654 w 12163312"/>
              <a:gd name="connsiteY2068" fmla="*/ 4217894 h 6858000"/>
              <a:gd name="connsiteX2069" fmla="*/ 6234654 w 12163312"/>
              <a:gd name="connsiteY2069" fmla="*/ 4033819 h 6858000"/>
              <a:gd name="connsiteX2070" fmla="*/ 5756536 w 12163312"/>
              <a:gd name="connsiteY2070" fmla="*/ 3942977 h 6858000"/>
              <a:gd name="connsiteX2071" fmla="*/ 5598757 w 12163312"/>
              <a:gd name="connsiteY2071" fmla="*/ 4033819 h 6858000"/>
              <a:gd name="connsiteX2072" fmla="*/ 5598757 w 12163312"/>
              <a:gd name="connsiteY2072" fmla="*/ 4217894 h 6858000"/>
              <a:gd name="connsiteX2073" fmla="*/ 5756536 w 12163312"/>
              <a:gd name="connsiteY2073" fmla="*/ 4308737 h 6858000"/>
              <a:gd name="connsiteX2074" fmla="*/ 5914316 w 12163312"/>
              <a:gd name="connsiteY2074" fmla="*/ 4217894 h 6858000"/>
              <a:gd name="connsiteX2075" fmla="*/ 5914316 w 12163312"/>
              <a:gd name="connsiteY2075" fmla="*/ 4033819 h 6858000"/>
              <a:gd name="connsiteX2076" fmla="*/ 5436198 w 12163312"/>
              <a:gd name="connsiteY2076" fmla="*/ 3942977 h 6858000"/>
              <a:gd name="connsiteX2077" fmla="*/ 5278418 w 12163312"/>
              <a:gd name="connsiteY2077" fmla="*/ 4033819 h 6858000"/>
              <a:gd name="connsiteX2078" fmla="*/ 5278418 w 12163312"/>
              <a:gd name="connsiteY2078" fmla="*/ 4217894 h 6858000"/>
              <a:gd name="connsiteX2079" fmla="*/ 5436198 w 12163312"/>
              <a:gd name="connsiteY2079" fmla="*/ 4308737 h 6858000"/>
              <a:gd name="connsiteX2080" fmla="*/ 5593976 w 12163312"/>
              <a:gd name="connsiteY2080" fmla="*/ 4217894 h 6858000"/>
              <a:gd name="connsiteX2081" fmla="*/ 5593976 w 12163312"/>
              <a:gd name="connsiteY2081" fmla="*/ 4033819 h 6858000"/>
              <a:gd name="connsiteX2082" fmla="*/ 5115859 w 12163312"/>
              <a:gd name="connsiteY2082" fmla="*/ 3942977 h 6858000"/>
              <a:gd name="connsiteX2083" fmla="*/ 4958080 w 12163312"/>
              <a:gd name="connsiteY2083" fmla="*/ 4033819 h 6858000"/>
              <a:gd name="connsiteX2084" fmla="*/ 4958080 w 12163312"/>
              <a:gd name="connsiteY2084" fmla="*/ 4217894 h 6858000"/>
              <a:gd name="connsiteX2085" fmla="*/ 5115859 w 12163312"/>
              <a:gd name="connsiteY2085" fmla="*/ 4308737 h 6858000"/>
              <a:gd name="connsiteX2086" fmla="*/ 5273637 w 12163312"/>
              <a:gd name="connsiteY2086" fmla="*/ 4217894 h 6858000"/>
              <a:gd name="connsiteX2087" fmla="*/ 5273637 w 12163312"/>
              <a:gd name="connsiteY2087" fmla="*/ 4033819 h 6858000"/>
              <a:gd name="connsiteX2088" fmla="*/ 4795520 w 12163312"/>
              <a:gd name="connsiteY2088" fmla="*/ 3942977 h 6858000"/>
              <a:gd name="connsiteX2089" fmla="*/ 4637741 w 12163312"/>
              <a:gd name="connsiteY2089" fmla="*/ 4033819 h 6858000"/>
              <a:gd name="connsiteX2090" fmla="*/ 4637741 w 12163312"/>
              <a:gd name="connsiteY2090" fmla="*/ 4217894 h 6858000"/>
              <a:gd name="connsiteX2091" fmla="*/ 4795520 w 12163312"/>
              <a:gd name="connsiteY2091" fmla="*/ 4308737 h 6858000"/>
              <a:gd name="connsiteX2092" fmla="*/ 4953299 w 12163312"/>
              <a:gd name="connsiteY2092" fmla="*/ 4217894 h 6858000"/>
              <a:gd name="connsiteX2093" fmla="*/ 4953299 w 12163312"/>
              <a:gd name="connsiteY2093" fmla="*/ 4033819 h 6858000"/>
              <a:gd name="connsiteX2094" fmla="*/ 4475181 w 12163312"/>
              <a:gd name="connsiteY2094" fmla="*/ 3942977 h 6858000"/>
              <a:gd name="connsiteX2095" fmla="*/ 4317402 w 12163312"/>
              <a:gd name="connsiteY2095" fmla="*/ 4033819 h 6858000"/>
              <a:gd name="connsiteX2096" fmla="*/ 4317402 w 12163312"/>
              <a:gd name="connsiteY2096" fmla="*/ 4217894 h 6858000"/>
              <a:gd name="connsiteX2097" fmla="*/ 4475181 w 12163312"/>
              <a:gd name="connsiteY2097" fmla="*/ 4308737 h 6858000"/>
              <a:gd name="connsiteX2098" fmla="*/ 4632960 w 12163312"/>
              <a:gd name="connsiteY2098" fmla="*/ 4217894 h 6858000"/>
              <a:gd name="connsiteX2099" fmla="*/ 4632960 w 12163312"/>
              <a:gd name="connsiteY2099" fmla="*/ 4033819 h 6858000"/>
              <a:gd name="connsiteX2100" fmla="*/ 4152451 w 12163312"/>
              <a:gd name="connsiteY2100" fmla="*/ 3942977 h 6858000"/>
              <a:gd name="connsiteX2101" fmla="*/ 3994673 w 12163312"/>
              <a:gd name="connsiteY2101" fmla="*/ 4033819 h 6858000"/>
              <a:gd name="connsiteX2102" fmla="*/ 3994673 w 12163312"/>
              <a:gd name="connsiteY2102" fmla="*/ 4217894 h 6858000"/>
              <a:gd name="connsiteX2103" fmla="*/ 4152451 w 12163312"/>
              <a:gd name="connsiteY2103" fmla="*/ 4308737 h 6858000"/>
              <a:gd name="connsiteX2104" fmla="*/ 4310230 w 12163312"/>
              <a:gd name="connsiteY2104" fmla="*/ 4217894 h 6858000"/>
              <a:gd name="connsiteX2105" fmla="*/ 4310230 w 12163312"/>
              <a:gd name="connsiteY2105" fmla="*/ 4033819 h 6858000"/>
              <a:gd name="connsiteX2106" fmla="*/ 3832112 w 12163312"/>
              <a:gd name="connsiteY2106" fmla="*/ 3942977 h 6858000"/>
              <a:gd name="connsiteX2107" fmla="*/ 3674334 w 12163312"/>
              <a:gd name="connsiteY2107" fmla="*/ 4033819 h 6858000"/>
              <a:gd name="connsiteX2108" fmla="*/ 3674334 w 12163312"/>
              <a:gd name="connsiteY2108" fmla="*/ 4217894 h 6858000"/>
              <a:gd name="connsiteX2109" fmla="*/ 3832112 w 12163312"/>
              <a:gd name="connsiteY2109" fmla="*/ 4308737 h 6858000"/>
              <a:gd name="connsiteX2110" fmla="*/ 3989891 w 12163312"/>
              <a:gd name="connsiteY2110" fmla="*/ 4217894 h 6858000"/>
              <a:gd name="connsiteX2111" fmla="*/ 3989891 w 12163312"/>
              <a:gd name="connsiteY2111" fmla="*/ 4033819 h 6858000"/>
              <a:gd name="connsiteX2112" fmla="*/ 3511774 w 12163312"/>
              <a:gd name="connsiteY2112" fmla="*/ 3942977 h 6858000"/>
              <a:gd name="connsiteX2113" fmla="*/ 3353995 w 12163312"/>
              <a:gd name="connsiteY2113" fmla="*/ 4033819 h 6858000"/>
              <a:gd name="connsiteX2114" fmla="*/ 3353995 w 12163312"/>
              <a:gd name="connsiteY2114" fmla="*/ 4217894 h 6858000"/>
              <a:gd name="connsiteX2115" fmla="*/ 3511774 w 12163312"/>
              <a:gd name="connsiteY2115" fmla="*/ 4308737 h 6858000"/>
              <a:gd name="connsiteX2116" fmla="*/ 3669553 w 12163312"/>
              <a:gd name="connsiteY2116" fmla="*/ 4217894 h 6858000"/>
              <a:gd name="connsiteX2117" fmla="*/ 3669553 w 12163312"/>
              <a:gd name="connsiteY2117" fmla="*/ 4033819 h 6858000"/>
              <a:gd name="connsiteX2118" fmla="*/ 3191435 w 12163312"/>
              <a:gd name="connsiteY2118" fmla="*/ 3942977 h 6858000"/>
              <a:gd name="connsiteX2119" fmla="*/ 3033656 w 12163312"/>
              <a:gd name="connsiteY2119" fmla="*/ 4033819 h 6858000"/>
              <a:gd name="connsiteX2120" fmla="*/ 3033656 w 12163312"/>
              <a:gd name="connsiteY2120" fmla="*/ 4217894 h 6858000"/>
              <a:gd name="connsiteX2121" fmla="*/ 3191435 w 12163312"/>
              <a:gd name="connsiteY2121" fmla="*/ 4308737 h 6858000"/>
              <a:gd name="connsiteX2122" fmla="*/ 3349214 w 12163312"/>
              <a:gd name="connsiteY2122" fmla="*/ 4217894 h 6858000"/>
              <a:gd name="connsiteX2123" fmla="*/ 3349214 w 12163312"/>
              <a:gd name="connsiteY2123" fmla="*/ 4033819 h 6858000"/>
              <a:gd name="connsiteX2124" fmla="*/ 2871096 w 12163312"/>
              <a:gd name="connsiteY2124" fmla="*/ 3942977 h 6858000"/>
              <a:gd name="connsiteX2125" fmla="*/ 2713317 w 12163312"/>
              <a:gd name="connsiteY2125" fmla="*/ 4033819 h 6858000"/>
              <a:gd name="connsiteX2126" fmla="*/ 2713317 w 12163312"/>
              <a:gd name="connsiteY2126" fmla="*/ 4217894 h 6858000"/>
              <a:gd name="connsiteX2127" fmla="*/ 2871096 w 12163312"/>
              <a:gd name="connsiteY2127" fmla="*/ 4308737 h 6858000"/>
              <a:gd name="connsiteX2128" fmla="*/ 3028875 w 12163312"/>
              <a:gd name="connsiteY2128" fmla="*/ 4217894 h 6858000"/>
              <a:gd name="connsiteX2129" fmla="*/ 3028875 w 12163312"/>
              <a:gd name="connsiteY2129" fmla="*/ 4033819 h 6858000"/>
              <a:gd name="connsiteX2130" fmla="*/ 2550757 w 12163312"/>
              <a:gd name="connsiteY2130" fmla="*/ 3942977 h 6858000"/>
              <a:gd name="connsiteX2131" fmla="*/ 2392978 w 12163312"/>
              <a:gd name="connsiteY2131" fmla="*/ 4033819 h 6858000"/>
              <a:gd name="connsiteX2132" fmla="*/ 2392978 w 12163312"/>
              <a:gd name="connsiteY2132" fmla="*/ 4217894 h 6858000"/>
              <a:gd name="connsiteX2133" fmla="*/ 2550757 w 12163312"/>
              <a:gd name="connsiteY2133" fmla="*/ 4308737 h 6858000"/>
              <a:gd name="connsiteX2134" fmla="*/ 2708536 w 12163312"/>
              <a:gd name="connsiteY2134" fmla="*/ 4217894 h 6858000"/>
              <a:gd name="connsiteX2135" fmla="*/ 2708536 w 12163312"/>
              <a:gd name="connsiteY2135" fmla="*/ 4033819 h 6858000"/>
              <a:gd name="connsiteX2136" fmla="*/ 2230419 w 12163312"/>
              <a:gd name="connsiteY2136" fmla="*/ 3942977 h 6858000"/>
              <a:gd name="connsiteX2137" fmla="*/ 2072640 w 12163312"/>
              <a:gd name="connsiteY2137" fmla="*/ 4033819 h 6858000"/>
              <a:gd name="connsiteX2138" fmla="*/ 2072640 w 12163312"/>
              <a:gd name="connsiteY2138" fmla="*/ 4217894 h 6858000"/>
              <a:gd name="connsiteX2139" fmla="*/ 2230419 w 12163312"/>
              <a:gd name="connsiteY2139" fmla="*/ 4308737 h 6858000"/>
              <a:gd name="connsiteX2140" fmla="*/ 2388197 w 12163312"/>
              <a:gd name="connsiteY2140" fmla="*/ 4217894 h 6858000"/>
              <a:gd name="connsiteX2141" fmla="*/ 2388197 w 12163312"/>
              <a:gd name="connsiteY2141" fmla="*/ 4033819 h 6858000"/>
              <a:gd name="connsiteX2142" fmla="*/ 1910080 w 12163312"/>
              <a:gd name="connsiteY2142" fmla="*/ 3942977 h 6858000"/>
              <a:gd name="connsiteX2143" fmla="*/ 1752301 w 12163312"/>
              <a:gd name="connsiteY2143" fmla="*/ 4033819 h 6858000"/>
              <a:gd name="connsiteX2144" fmla="*/ 1752301 w 12163312"/>
              <a:gd name="connsiteY2144" fmla="*/ 4217894 h 6858000"/>
              <a:gd name="connsiteX2145" fmla="*/ 1910080 w 12163312"/>
              <a:gd name="connsiteY2145" fmla="*/ 4308737 h 6858000"/>
              <a:gd name="connsiteX2146" fmla="*/ 2067858 w 12163312"/>
              <a:gd name="connsiteY2146" fmla="*/ 4217894 h 6858000"/>
              <a:gd name="connsiteX2147" fmla="*/ 2067858 w 12163312"/>
              <a:gd name="connsiteY2147" fmla="*/ 4033819 h 6858000"/>
              <a:gd name="connsiteX2148" fmla="*/ 1589741 w 12163312"/>
              <a:gd name="connsiteY2148" fmla="*/ 3942977 h 6858000"/>
              <a:gd name="connsiteX2149" fmla="*/ 1431962 w 12163312"/>
              <a:gd name="connsiteY2149" fmla="*/ 4033819 h 6858000"/>
              <a:gd name="connsiteX2150" fmla="*/ 1431962 w 12163312"/>
              <a:gd name="connsiteY2150" fmla="*/ 4217894 h 6858000"/>
              <a:gd name="connsiteX2151" fmla="*/ 1589741 w 12163312"/>
              <a:gd name="connsiteY2151" fmla="*/ 4308737 h 6858000"/>
              <a:gd name="connsiteX2152" fmla="*/ 1747520 w 12163312"/>
              <a:gd name="connsiteY2152" fmla="*/ 4217894 h 6858000"/>
              <a:gd name="connsiteX2153" fmla="*/ 1747520 w 12163312"/>
              <a:gd name="connsiteY2153" fmla="*/ 4033819 h 6858000"/>
              <a:gd name="connsiteX2154" fmla="*/ 1269402 w 12163312"/>
              <a:gd name="connsiteY2154" fmla="*/ 3942977 h 6858000"/>
              <a:gd name="connsiteX2155" fmla="*/ 1111623 w 12163312"/>
              <a:gd name="connsiteY2155" fmla="*/ 4033819 h 6858000"/>
              <a:gd name="connsiteX2156" fmla="*/ 1111623 w 12163312"/>
              <a:gd name="connsiteY2156" fmla="*/ 4217894 h 6858000"/>
              <a:gd name="connsiteX2157" fmla="*/ 1269402 w 12163312"/>
              <a:gd name="connsiteY2157" fmla="*/ 4308737 h 6858000"/>
              <a:gd name="connsiteX2158" fmla="*/ 1427181 w 12163312"/>
              <a:gd name="connsiteY2158" fmla="*/ 4217894 h 6858000"/>
              <a:gd name="connsiteX2159" fmla="*/ 1427181 w 12163312"/>
              <a:gd name="connsiteY2159" fmla="*/ 4033819 h 6858000"/>
              <a:gd name="connsiteX2160" fmla="*/ 949063 w 12163312"/>
              <a:gd name="connsiteY2160" fmla="*/ 3942977 h 6858000"/>
              <a:gd name="connsiteX2161" fmla="*/ 791284 w 12163312"/>
              <a:gd name="connsiteY2161" fmla="*/ 4033819 h 6858000"/>
              <a:gd name="connsiteX2162" fmla="*/ 791284 w 12163312"/>
              <a:gd name="connsiteY2162" fmla="*/ 4217894 h 6858000"/>
              <a:gd name="connsiteX2163" fmla="*/ 949063 w 12163312"/>
              <a:gd name="connsiteY2163" fmla="*/ 4308737 h 6858000"/>
              <a:gd name="connsiteX2164" fmla="*/ 1106842 w 12163312"/>
              <a:gd name="connsiteY2164" fmla="*/ 4217894 h 6858000"/>
              <a:gd name="connsiteX2165" fmla="*/ 1106842 w 12163312"/>
              <a:gd name="connsiteY2165" fmla="*/ 4033819 h 6858000"/>
              <a:gd name="connsiteX2166" fmla="*/ 628724 w 12163312"/>
              <a:gd name="connsiteY2166" fmla="*/ 3942977 h 6858000"/>
              <a:gd name="connsiteX2167" fmla="*/ 470945 w 12163312"/>
              <a:gd name="connsiteY2167" fmla="*/ 4033819 h 6858000"/>
              <a:gd name="connsiteX2168" fmla="*/ 470945 w 12163312"/>
              <a:gd name="connsiteY2168" fmla="*/ 4217894 h 6858000"/>
              <a:gd name="connsiteX2169" fmla="*/ 628724 w 12163312"/>
              <a:gd name="connsiteY2169" fmla="*/ 4308737 h 6858000"/>
              <a:gd name="connsiteX2170" fmla="*/ 786503 w 12163312"/>
              <a:gd name="connsiteY2170" fmla="*/ 4217894 h 6858000"/>
              <a:gd name="connsiteX2171" fmla="*/ 786503 w 12163312"/>
              <a:gd name="connsiteY2171" fmla="*/ 4033819 h 6858000"/>
              <a:gd name="connsiteX2172" fmla="*/ 308385 w 12163312"/>
              <a:gd name="connsiteY2172" fmla="*/ 3942977 h 6858000"/>
              <a:gd name="connsiteX2173" fmla="*/ 150607 w 12163312"/>
              <a:gd name="connsiteY2173" fmla="*/ 4033819 h 6858000"/>
              <a:gd name="connsiteX2174" fmla="*/ 150607 w 12163312"/>
              <a:gd name="connsiteY2174" fmla="*/ 4217894 h 6858000"/>
              <a:gd name="connsiteX2175" fmla="*/ 308385 w 12163312"/>
              <a:gd name="connsiteY2175" fmla="*/ 4308737 h 6858000"/>
              <a:gd name="connsiteX2176" fmla="*/ 466164 w 12163312"/>
              <a:gd name="connsiteY2176" fmla="*/ 4217894 h 6858000"/>
              <a:gd name="connsiteX2177" fmla="*/ 466164 w 12163312"/>
              <a:gd name="connsiteY2177" fmla="*/ 4033819 h 6858000"/>
              <a:gd name="connsiteX2178" fmla="*/ 11842974 w 12163312"/>
              <a:gd name="connsiteY2178" fmla="*/ 3940586 h 6858000"/>
              <a:gd name="connsiteX2179" fmla="*/ 11685195 w 12163312"/>
              <a:gd name="connsiteY2179" fmla="*/ 4031428 h 6858000"/>
              <a:gd name="connsiteX2180" fmla="*/ 11685195 w 12163312"/>
              <a:gd name="connsiteY2180" fmla="*/ 4215504 h 6858000"/>
              <a:gd name="connsiteX2181" fmla="*/ 11842974 w 12163312"/>
              <a:gd name="connsiteY2181" fmla="*/ 4306346 h 6858000"/>
              <a:gd name="connsiteX2182" fmla="*/ 12000753 w 12163312"/>
              <a:gd name="connsiteY2182" fmla="*/ 4215504 h 6858000"/>
              <a:gd name="connsiteX2183" fmla="*/ 12000753 w 12163312"/>
              <a:gd name="connsiteY2183" fmla="*/ 4031428 h 6858000"/>
              <a:gd name="connsiteX2184" fmla="*/ 11202296 w 12163312"/>
              <a:gd name="connsiteY2184" fmla="*/ 3940586 h 6858000"/>
              <a:gd name="connsiteX2185" fmla="*/ 11044517 w 12163312"/>
              <a:gd name="connsiteY2185" fmla="*/ 4031428 h 6858000"/>
              <a:gd name="connsiteX2186" fmla="*/ 11044517 w 12163312"/>
              <a:gd name="connsiteY2186" fmla="*/ 4215504 h 6858000"/>
              <a:gd name="connsiteX2187" fmla="*/ 11202296 w 12163312"/>
              <a:gd name="connsiteY2187" fmla="*/ 4306346 h 6858000"/>
              <a:gd name="connsiteX2188" fmla="*/ 11360075 w 12163312"/>
              <a:gd name="connsiteY2188" fmla="*/ 4215504 h 6858000"/>
              <a:gd name="connsiteX2189" fmla="*/ 11360075 w 12163312"/>
              <a:gd name="connsiteY2189" fmla="*/ 4031428 h 6858000"/>
              <a:gd name="connsiteX2190" fmla="*/ 10721788 w 12163312"/>
              <a:gd name="connsiteY2190" fmla="*/ 3663278 h 6858000"/>
              <a:gd name="connsiteX2191" fmla="*/ 10564009 w 12163312"/>
              <a:gd name="connsiteY2191" fmla="*/ 3754120 h 6858000"/>
              <a:gd name="connsiteX2192" fmla="*/ 10564009 w 12163312"/>
              <a:gd name="connsiteY2192" fmla="*/ 3938196 h 6858000"/>
              <a:gd name="connsiteX2193" fmla="*/ 10721788 w 12163312"/>
              <a:gd name="connsiteY2193" fmla="*/ 4029038 h 6858000"/>
              <a:gd name="connsiteX2194" fmla="*/ 10879567 w 12163312"/>
              <a:gd name="connsiteY2194" fmla="*/ 3938196 h 6858000"/>
              <a:gd name="connsiteX2195" fmla="*/ 10879567 w 12163312"/>
              <a:gd name="connsiteY2195" fmla="*/ 3754120 h 6858000"/>
              <a:gd name="connsiteX2196" fmla="*/ 10401449 w 12163312"/>
              <a:gd name="connsiteY2196" fmla="*/ 3663278 h 6858000"/>
              <a:gd name="connsiteX2197" fmla="*/ 10243670 w 12163312"/>
              <a:gd name="connsiteY2197" fmla="*/ 3754120 h 6858000"/>
              <a:gd name="connsiteX2198" fmla="*/ 10243670 w 12163312"/>
              <a:gd name="connsiteY2198" fmla="*/ 3938196 h 6858000"/>
              <a:gd name="connsiteX2199" fmla="*/ 10401449 w 12163312"/>
              <a:gd name="connsiteY2199" fmla="*/ 4029038 h 6858000"/>
              <a:gd name="connsiteX2200" fmla="*/ 10559227 w 12163312"/>
              <a:gd name="connsiteY2200" fmla="*/ 3938196 h 6858000"/>
              <a:gd name="connsiteX2201" fmla="*/ 10559227 w 12163312"/>
              <a:gd name="connsiteY2201" fmla="*/ 3754120 h 6858000"/>
              <a:gd name="connsiteX2202" fmla="*/ 10081110 w 12163312"/>
              <a:gd name="connsiteY2202" fmla="*/ 3663278 h 6858000"/>
              <a:gd name="connsiteX2203" fmla="*/ 9923332 w 12163312"/>
              <a:gd name="connsiteY2203" fmla="*/ 3754120 h 6858000"/>
              <a:gd name="connsiteX2204" fmla="*/ 9923332 w 12163312"/>
              <a:gd name="connsiteY2204" fmla="*/ 3938196 h 6858000"/>
              <a:gd name="connsiteX2205" fmla="*/ 10081110 w 12163312"/>
              <a:gd name="connsiteY2205" fmla="*/ 4029038 h 6858000"/>
              <a:gd name="connsiteX2206" fmla="*/ 10238889 w 12163312"/>
              <a:gd name="connsiteY2206" fmla="*/ 3938196 h 6858000"/>
              <a:gd name="connsiteX2207" fmla="*/ 10238889 w 12163312"/>
              <a:gd name="connsiteY2207" fmla="*/ 3754120 h 6858000"/>
              <a:gd name="connsiteX2208" fmla="*/ 9760771 w 12163312"/>
              <a:gd name="connsiteY2208" fmla="*/ 3663278 h 6858000"/>
              <a:gd name="connsiteX2209" fmla="*/ 9602992 w 12163312"/>
              <a:gd name="connsiteY2209" fmla="*/ 3754120 h 6858000"/>
              <a:gd name="connsiteX2210" fmla="*/ 9602992 w 12163312"/>
              <a:gd name="connsiteY2210" fmla="*/ 3938196 h 6858000"/>
              <a:gd name="connsiteX2211" fmla="*/ 9760771 w 12163312"/>
              <a:gd name="connsiteY2211" fmla="*/ 4029038 h 6858000"/>
              <a:gd name="connsiteX2212" fmla="*/ 9918550 w 12163312"/>
              <a:gd name="connsiteY2212" fmla="*/ 3938196 h 6858000"/>
              <a:gd name="connsiteX2213" fmla="*/ 9918550 w 12163312"/>
              <a:gd name="connsiteY2213" fmla="*/ 3754120 h 6858000"/>
              <a:gd name="connsiteX2214" fmla="*/ 9440432 w 12163312"/>
              <a:gd name="connsiteY2214" fmla="*/ 3663278 h 6858000"/>
              <a:gd name="connsiteX2215" fmla="*/ 9282654 w 12163312"/>
              <a:gd name="connsiteY2215" fmla="*/ 3754120 h 6858000"/>
              <a:gd name="connsiteX2216" fmla="*/ 9282654 w 12163312"/>
              <a:gd name="connsiteY2216" fmla="*/ 3938196 h 6858000"/>
              <a:gd name="connsiteX2217" fmla="*/ 9440432 w 12163312"/>
              <a:gd name="connsiteY2217" fmla="*/ 4029038 h 6858000"/>
              <a:gd name="connsiteX2218" fmla="*/ 9598211 w 12163312"/>
              <a:gd name="connsiteY2218" fmla="*/ 3938196 h 6858000"/>
              <a:gd name="connsiteX2219" fmla="*/ 9598211 w 12163312"/>
              <a:gd name="connsiteY2219" fmla="*/ 3754120 h 6858000"/>
              <a:gd name="connsiteX2220" fmla="*/ 9120094 w 12163312"/>
              <a:gd name="connsiteY2220" fmla="*/ 3663278 h 6858000"/>
              <a:gd name="connsiteX2221" fmla="*/ 8962315 w 12163312"/>
              <a:gd name="connsiteY2221" fmla="*/ 3754120 h 6858000"/>
              <a:gd name="connsiteX2222" fmla="*/ 8962315 w 12163312"/>
              <a:gd name="connsiteY2222" fmla="*/ 3938196 h 6858000"/>
              <a:gd name="connsiteX2223" fmla="*/ 9120094 w 12163312"/>
              <a:gd name="connsiteY2223" fmla="*/ 4029038 h 6858000"/>
              <a:gd name="connsiteX2224" fmla="*/ 9277873 w 12163312"/>
              <a:gd name="connsiteY2224" fmla="*/ 3938196 h 6858000"/>
              <a:gd name="connsiteX2225" fmla="*/ 9277873 w 12163312"/>
              <a:gd name="connsiteY2225" fmla="*/ 3754120 h 6858000"/>
              <a:gd name="connsiteX2226" fmla="*/ 8799755 w 12163312"/>
              <a:gd name="connsiteY2226" fmla="*/ 3663278 h 6858000"/>
              <a:gd name="connsiteX2227" fmla="*/ 8641976 w 12163312"/>
              <a:gd name="connsiteY2227" fmla="*/ 3754120 h 6858000"/>
              <a:gd name="connsiteX2228" fmla="*/ 8641976 w 12163312"/>
              <a:gd name="connsiteY2228" fmla="*/ 3938196 h 6858000"/>
              <a:gd name="connsiteX2229" fmla="*/ 8799755 w 12163312"/>
              <a:gd name="connsiteY2229" fmla="*/ 4029038 h 6858000"/>
              <a:gd name="connsiteX2230" fmla="*/ 8957533 w 12163312"/>
              <a:gd name="connsiteY2230" fmla="*/ 3938196 h 6858000"/>
              <a:gd name="connsiteX2231" fmla="*/ 8957533 w 12163312"/>
              <a:gd name="connsiteY2231" fmla="*/ 3754120 h 6858000"/>
              <a:gd name="connsiteX2232" fmla="*/ 8479416 w 12163312"/>
              <a:gd name="connsiteY2232" fmla="*/ 3663278 h 6858000"/>
              <a:gd name="connsiteX2233" fmla="*/ 8321638 w 12163312"/>
              <a:gd name="connsiteY2233" fmla="*/ 3754120 h 6858000"/>
              <a:gd name="connsiteX2234" fmla="*/ 8321638 w 12163312"/>
              <a:gd name="connsiteY2234" fmla="*/ 3938196 h 6858000"/>
              <a:gd name="connsiteX2235" fmla="*/ 8479416 w 12163312"/>
              <a:gd name="connsiteY2235" fmla="*/ 4029038 h 6858000"/>
              <a:gd name="connsiteX2236" fmla="*/ 8637195 w 12163312"/>
              <a:gd name="connsiteY2236" fmla="*/ 3938196 h 6858000"/>
              <a:gd name="connsiteX2237" fmla="*/ 8637195 w 12163312"/>
              <a:gd name="connsiteY2237" fmla="*/ 3754120 h 6858000"/>
              <a:gd name="connsiteX2238" fmla="*/ 8159077 w 12163312"/>
              <a:gd name="connsiteY2238" fmla="*/ 3663278 h 6858000"/>
              <a:gd name="connsiteX2239" fmla="*/ 8001298 w 12163312"/>
              <a:gd name="connsiteY2239" fmla="*/ 3754120 h 6858000"/>
              <a:gd name="connsiteX2240" fmla="*/ 8001298 w 12163312"/>
              <a:gd name="connsiteY2240" fmla="*/ 3938196 h 6858000"/>
              <a:gd name="connsiteX2241" fmla="*/ 8159077 w 12163312"/>
              <a:gd name="connsiteY2241" fmla="*/ 4029038 h 6858000"/>
              <a:gd name="connsiteX2242" fmla="*/ 8316856 w 12163312"/>
              <a:gd name="connsiteY2242" fmla="*/ 3938196 h 6858000"/>
              <a:gd name="connsiteX2243" fmla="*/ 8316856 w 12163312"/>
              <a:gd name="connsiteY2243" fmla="*/ 3754120 h 6858000"/>
              <a:gd name="connsiteX2244" fmla="*/ 7838739 w 12163312"/>
              <a:gd name="connsiteY2244" fmla="*/ 3663278 h 6858000"/>
              <a:gd name="connsiteX2245" fmla="*/ 7680960 w 12163312"/>
              <a:gd name="connsiteY2245" fmla="*/ 3754120 h 6858000"/>
              <a:gd name="connsiteX2246" fmla="*/ 7680960 w 12163312"/>
              <a:gd name="connsiteY2246" fmla="*/ 3938196 h 6858000"/>
              <a:gd name="connsiteX2247" fmla="*/ 7838739 w 12163312"/>
              <a:gd name="connsiteY2247" fmla="*/ 4029038 h 6858000"/>
              <a:gd name="connsiteX2248" fmla="*/ 7996518 w 12163312"/>
              <a:gd name="connsiteY2248" fmla="*/ 3938196 h 6858000"/>
              <a:gd name="connsiteX2249" fmla="*/ 7996518 w 12163312"/>
              <a:gd name="connsiteY2249" fmla="*/ 3754120 h 6858000"/>
              <a:gd name="connsiteX2250" fmla="*/ 7518400 w 12163312"/>
              <a:gd name="connsiteY2250" fmla="*/ 3663278 h 6858000"/>
              <a:gd name="connsiteX2251" fmla="*/ 7360621 w 12163312"/>
              <a:gd name="connsiteY2251" fmla="*/ 3754120 h 6858000"/>
              <a:gd name="connsiteX2252" fmla="*/ 7360621 w 12163312"/>
              <a:gd name="connsiteY2252" fmla="*/ 3938196 h 6858000"/>
              <a:gd name="connsiteX2253" fmla="*/ 7518400 w 12163312"/>
              <a:gd name="connsiteY2253" fmla="*/ 4029038 h 6858000"/>
              <a:gd name="connsiteX2254" fmla="*/ 7676179 w 12163312"/>
              <a:gd name="connsiteY2254" fmla="*/ 3938196 h 6858000"/>
              <a:gd name="connsiteX2255" fmla="*/ 7676179 w 12163312"/>
              <a:gd name="connsiteY2255" fmla="*/ 3754120 h 6858000"/>
              <a:gd name="connsiteX2256" fmla="*/ 7198061 w 12163312"/>
              <a:gd name="connsiteY2256" fmla="*/ 3663278 h 6858000"/>
              <a:gd name="connsiteX2257" fmla="*/ 7040282 w 12163312"/>
              <a:gd name="connsiteY2257" fmla="*/ 3754120 h 6858000"/>
              <a:gd name="connsiteX2258" fmla="*/ 7040282 w 12163312"/>
              <a:gd name="connsiteY2258" fmla="*/ 3938196 h 6858000"/>
              <a:gd name="connsiteX2259" fmla="*/ 7198061 w 12163312"/>
              <a:gd name="connsiteY2259" fmla="*/ 4029038 h 6858000"/>
              <a:gd name="connsiteX2260" fmla="*/ 7355839 w 12163312"/>
              <a:gd name="connsiteY2260" fmla="*/ 3938196 h 6858000"/>
              <a:gd name="connsiteX2261" fmla="*/ 7355839 w 12163312"/>
              <a:gd name="connsiteY2261" fmla="*/ 3754120 h 6858000"/>
              <a:gd name="connsiteX2262" fmla="*/ 6877722 w 12163312"/>
              <a:gd name="connsiteY2262" fmla="*/ 3663278 h 6858000"/>
              <a:gd name="connsiteX2263" fmla="*/ 6719944 w 12163312"/>
              <a:gd name="connsiteY2263" fmla="*/ 3754120 h 6858000"/>
              <a:gd name="connsiteX2264" fmla="*/ 6719944 w 12163312"/>
              <a:gd name="connsiteY2264" fmla="*/ 3938196 h 6858000"/>
              <a:gd name="connsiteX2265" fmla="*/ 6877722 w 12163312"/>
              <a:gd name="connsiteY2265" fmla="*/ 4029038 h 6858000"/>
              <a:gd name="connsiteX2266" fmla="*/ 7035501 w 12163312"/>
              <a:gd name="connsiteY2266" fmla="*/ 3938196 h 6858000"/>
              <a:gd name="connsiteX2267" fmla="*/ 7035501 w 12163312"/>
              <a:gd name="connsiteY2267" fmla="*/ 3754120 h 6858000"/>
              <a:gd name="connsiteX2268" fmla="*/ 6557383 w 12163312"/>
              <a:gd name="connsiteY2268" fmla="*/ 3663278 h 6858000"/>
              <a:gd name="connsiteX2269" fmla="*/ 6399604 w 12163312"/>
              <a:gd name="connsiteY2269" fmla="*/ 3754120 h 6858000"/>
              <a:gd name="connsiteX2270" fmla="*/ 6399604 w 12163312"/>
              <a:gd name="connsiteY2270" fmla="*/ 3938196 h 6858000"/>
              <a:gd name="connsiteX2271" fmla="*/ 6557383 w 12163312"/>
              <a:gd name="connsiteY2271" fmla="*/ 4029038 h 6858000"/>
              <a:gd name="connsiteX2272" fmla="*/ 6715162 w 12163312"/>
              <a:gd name="connsiteY2272" fmla="*/ 3938196 h 6858000"/>
              <a:gd name="connsiteX2273" fmla="*/ 6715162 w 12163312"/>
              <a:gd name="connsiteY2273" fmla="*/ 3754120 h 6858000"/>
              <a:gd name="connsiteX2274" fmla="*/ 6237044 w 12163312"/>
              <a:gd name="connsiteY2274" fmla="*/ 3663278 h 6858000"/>
              <a:gd name="connsiteX2275" fmla="*/ 6079266 w 12163312"/>
              <a:gd name="connsiteY2275" fmla="*/ 3754120 h 6858000"/>
              <a:gd name="connsiteX2276" fmla="*/ 6079266 w 12163312"/>
              <a:gd name="connsiteY2276" fmla="*/ 3938196 h 6858000"/>
              <a:gd name="connsiteX2277" fmla="*/ 6237044 w 12163312"/>
              <a:gd name="connsiteY2277" fmla="*/ 4029038 h 6858000"/>
              <a:gd name="connsiteX2278" fmla="*/ 6394823 w 12163312"/>
              <a:gd name="connsiteY2278" fmla="*/ 3938196 h 6858000"/>
              <a:gd name="connsiteX2279" fmla="*/ 6394823 w 12163312"/>
              <a:gd name="connsiteY2279" fmla="*/ 3754120 h 6858000"/>
              <a:gd name="connsiteX2280" fmla="*/ 5916706 w 12163312"/>
              <a:gd name="connsiteY2280" fmla="*/ 3663278 h 6858000"/>
              <a:gd name="connsiteX2281" fmla="*/ 5758927 w 12163312"/>
              <a:gd name="connsiteY2281" fmla="*/ 3754120 h 6858000"/>
              <a:gd name="connsiteX2282" fmla="*/ 5758927 w 12163312"/>
              <a:gd name="connsiteY2282" fmla="*/ 3938196 h 6858000"/>
              <a:gd name="connsiteX2283" fmla="*/ 5916706 w 12163312"/>
              <a:gd name="connsiteY2283" fmla="*/ 4029038 h 6858000"/>
              <a:gd name="connsiteX2284" fmla="*/ 6074484 w 12163312"/>
              <a:gd name="connsiteY2284" fmla="*/ 3938196 h 6858000"/>
              <a:gd name="connsiteX2285" fmla="*/ 6074484 w 12163312"/>
              <a:gd name="connsiteY2285" fmla="*/ 3754120 h 6858000"/>
              <a:gd name="connsiteX2286" fmla="*/ 5596368 w 12163312"/>
              <a:gd name="connsiteY2286" fmla="*/ 3663278 h 6858000"/>
              <a:gd name="connsiteX2287" fmla="*/ 5438588 w 12163312"/>
              <a:gd name="connsiteY2287" fmla="*/ 3754120 h 6858000"/>
              <a:gd name="connsiteX2288" fmla="*/ 5438588 w 12163312"/>
              <a:gd name="connsiteY2288" fmla="*/ 3938196 h 6858000"/>
              <a:gd name="connsiteX2289" fmla="*/ 5596368 w 12163312"/>
              <a:gd name="connsiteY2289" fmla="*/ 4029038 h 6858000"/>
              <a:gd name="connsiteX2290" fmla="*/ 5754146 w 12163312"/>
              <a:gd name="connsiteY2290" fmla="*/ 3938196 h 6858000"/>
              <a:gd name="connsiteX2291" fmla="*/ 5754146 w 12163312"/>
              <a:gd name="connsiteY2291" fmla="*/ 3754120 h 6858000"/>
              <a:gd name="connsiteX2292" fmla="*/ 5276028 w 12163312"/>
              <a:gd name="connsiteY2292" fmla="*/ 3663278 h 6858000"/>
              <a:gd name="connsiteX2293" fmla="*/ 5118250 w 12163312"/>
              <a:gd name="connsiteY2293" fmla="*/ 3754120 h 6858000"/>
              <a:gd name="connsiteX2294" fmla="*/ 5118250 w 12163312"/>
              <a:gd name="connsiteY2294" fmla="*/ 3938196 h 6858000"/>
              <a:gd name="connsiteX2295" fmla="*/ 5276028 w 12163312"/>
              <a:gd name="connsiteY2295" fmla="*/ 4029038 h 6858000"/>
              <a:gd name="connsiteX2296" fmla="*/ 5433807 w 12163312"/>
              <a:gd name="connsiteY2296" fmla="*/ 3938196 h 6858000"/>
              <a:gd name="connsiteX2297" fmla="*/ 5433807 w 12163312"/>
              <a:gd name="connsiteY2297" fmla="*/ 3754120 h 6858000"/>
              <a:gd name="connsiteX2298" fmla="*/ 4955689 w 12163312"/>
              <a:gd name="connsiteY2298" fmla="*/ 3663278 h 6858000"/>
              <a:gd name="connsiteX2299" fmla="*/ 4797910 w 12163312"/>
              <a:gd name="connsiteY2299" fmla="*/ 3754120 h 6858000"/>
              <a:gd name="connsiteX2300" fmla="*/ 4797910 w 12163312"/>
              <a:gd name="connsiteY2300" fmla="*/ 3938196 h 6858000"/>
              <a:gd name="connsiteX2301" fmla="*/ 4955689 w 12163312"/>
              <a:gd name="connsiteY2301" fmla="*/ 4029038 h 6858000"/>
              <a:gd name="connsiteX2302" fmla="*/ 5113468 w 12163312"/>
              <a:gd name="connsiteY2302" fmla="*/ 3938196 h 6858000"/>
              <a:gd name="connsiteX2303" fmla="*/ 5113468 w 12163312"/>
              <a:gd name="connsiteY2303" fmla="*/ 3754120 h 6858000"/>
              <a:gd name="connsiteX2304" fmla="*/ 4635350 w 12163312"/>
              <a:gd name="connsiteY2304" fmla="*/ 3663278 h 6858000"/>
              <a:gd name="connsiteX2305" fmla="*/ 4477571 w 12163312"/>
              <a:gd name="connsiteY2305" fmla="*/ 3754120 h 6858000"/>
              <a:gd name="connsiteX2306" fmla="*/ 4477571 w 12163312"/>
              <a:gd name="connsiteY2306" fmla="*/ 3938196 h 6858000"/>
              <a:gd name="connsiteX2307" fmla="*/ 4635350 w 12163312"/>
              <a:gd name="connsiteY2307" fmla="*/ 4029038 h 6858000"/>
              <a:gd name="connsiteX2308" fmla="*/ 4793129 w 12163312"/>
              <a:gd name="connsiteY2308" fmla="*/ 3938196 h 6858000"/>
              <a:gd name="connsiteX2309" fmla="*/ 4793129 w 12163312"/>
              <a:gd name="connsiteY2309" fmla="*/ 3754120 h 6858000"/>
              <a:gd name="connsiteX2310" fmla="*/ 4315012 w 12163312"/>
              <a:gd name="connsiteY2310" fmla="*/ 3663278 h 6858000"/>
              <a:gd name="connsiteX2311" fmla="*/ 4157233 w 12163312"/>
              <a:gd name="connsiteY2311" fmla="*/ 3754120 h 6858000"/>
              <a:gd name="connsiteX2312" fmla="*/ 4157233 w 12163312"/>
              <a:gd name="connsiteY2312" fmla="*/ 3938196 h 6858000"/>
              <a:gd name="connsiteX2313" fmla="*/ 4315012 w 12163312"/>
              <a:gd name="connsiteY2313" fmla="*/ 4029038 h 6858000"/>
              <a:gd name="connsiteX2314" fmla="*/ 4472790 w 12163312"/>
              <a:gd name="connsiteY2314" fmla="*/ 3938196 h 6858000"/>
              <a:gd name="connsiteX2315" fmla="*/ 4472790 w 12163312"/>
              <a:gd name="connsiteY2315" fmla="*/ 3754120 h 6858000"/>
              <a:gd name="connsiteX2316" fmla="*/ 3994673 w 12163312"/>
              <a:gd name="connsiteY2316" fmla="*/ 3663278 h 6858000"/>
              <a:gd name="connsiteX2317" fmla="*/ 3836894 w 12163312"/>
              <a:gd name="connsiteY2317" fmla="*/ 3754120 h 6858000"/>
              <a:gd name="connsiteX2318" fmla="*/ 3836894 w 12163312"/>
              <a:gd name="connsiteY2318" fmla="*/ 3938196 h 6858000"/>
              <a:gd name="connsiteX2319" fmla="*/ 3994673 w 12163312"/>
              <a:gd name="connsiteY2319" fmla="*/ 4029038 h 6858000"/>
              <a:gd name="connsiteX2320" fmla="*/ 4152451 w 12163312"/>
              <a:gd name="connsiteY2320" fmla="*/ 3938196 h 6858000"/>
              <a:gd name="connsiteX2321" fmla="*/ 4152451 w 12163312"/>
              <a:gd name="connsiteY2321" fmla="*/ 3754120 h 6858000"/>
              <a:gd name="connsiteX2322" fmla="*/ 3671943 w 12163312"/>
              <a:gd name="connsiteY2322" fmla="*/ 3663278 h 6858000"/>
              <a:gd name="connsiteX2323" fmla="*/ 3514165 w 12163312"/>
              <a:gd name="connsiteY2323" fmla="*/ 3754120 h 6858000"/>
              <a:gd name="connsiteX2324" fmla="*/ 3514165 w 12163312"/>
              <a:gd name="connsiteY2324" fmla="*/ 3938196 h 6858000"/>
              <a:gd name="connsiteX2325" fmla="*/ 3671943 w 12163312"/>
              <a:gd name="connsiteY2325" fmla="*/ 4029038 h 6858000"/>
              <a:gd name="connsiteX2326" fmla="*/ 3829722 w 12163312"/>
              <a:gd name="connsiteY2326" fmla="*/ 3938196 h 6858000"/>
              <a:gd name="connsiteX2327" fmla="*/ 3829722 w 12163312"/>
              <a:gd name="connsiteY2327" fmla="*/ 3754120 h 6858000"/>
              <a:gd name="connsiteX2328" fmla="*/ 3351604 w 12163312"/>
              <a:gd name="connsiteY2328" fmla="*/ 3663278 h 6858000"/>
              <a:gd name="connsiteX2329" fmla="*/ 3193825 w 12163312"/>
              <a:gd name="connsiteY2329" fmla="*/ 3754120 h 6858000"/>
              <a:gd name="connsiteX2330" fmla="*/ 3193825 w 12163312"/>
              <a:gd name="connsiteY2330" fmla="*/ 3938196 h 6858000"/>
              <a:gd name="connsiteX2331" fmla="*/ 3351604 w 12163312"/>
              <a:gd name="connsiteY2331" fmla="*/ 4029038 h 6858000"/>
              <a:gd name="connsiteX2332" fmla="*/ 3509383 w 12163312"/>
              <a:gd name="connsiteY2332" fmla="*/ 3938196 h 6858000"/>
              <a:gd name="connsiteX2333" fmla="*/ 3509383 w 12163312"/>
              <a:gd name="connsiteY2333" fmla="*/ 3754120 h 6858000"/>
              <a:gd name="connsiteX2334" fmla="*/ 3031266 w 12163312"/>
              <a:gd name="connsiteY2334" fmla="*/ 3663278 h 6858000"/>
              <a:gd name="connsiteX2335" fmla="*/ 2873487 w 12163312"/>
              <a:gd name="connsiteY2335" fmla="*/ 3754120 h 6858000"/>
              <a:gd name="connsiteX2336" fmla="*/ 2873487 w 12163312"/>
              <a:gd name="connsiteY2336" fmla="*/ 3938196 h 6858000"/>
              <a:gd name="connsiteX2337" fmla="*/ 3031266 w 12163312"/>
              <a:gd name="connsiteY2337" fmla="*/ 4029038 h 6858000"/>
              <a:gd name="connsiteX2338" fmla="*/ 3189044 w 12163312"/>
              <a:gd name="connsiteY2338" fmla="*/ 3938196 h 6858000"/>
              <a:gd name="connsiteX2339" fmla="*/ 3189044 w 12163312"/>
              <a:gd name="connsiteY2339" fmla="*/ 3754120 h 6858000"/>
              <a:gd name="connsiteX2340" fmla="*/ 2710927 w 12163312"/>
              <a:gd name="connsiteY2340" fmla="*/ 3663278 h 6858000"/>
              <a:gd name="connsiteX2341" fmla="*/ 2553148 w 12163312"/>
              <a:gd name="connsiteY2341" fmla="*/ 3754120 h 6858000"/>
              <a:gd name="connsiteX2342" fmla="*/ 2553148 w 12163312"/>
              <a:gd name="connsiteY2342" fmla="*/ 3938196 h 6858000"/>
              <a:gd name="connsiteX2343" fmla="*/ 2710927 w 12163312"/>
              <a:gd name="connsiteY2343" fmla="*/ 4029038 h 6858000"/>
              <a:gd name="connsiteX2344" fmla="*/ 2868706 w 12163312"/>
              <a:gd name="connsiteY2344" fmla="*/ 3938196 h 6858000"/>
              <a:gd name="connsiteX2345" fmla="*/ 2868706 w 12163312"/>
              <a:gd name="connsiteY2345" fmla="*/ 3754120 h 6858000"/>
              <a:gd name="connsiteX2346" fmla="*/ 2390588 w 12163312"/>
              <a:gd name="connsiteY2346" fmla="*/ 3663278 h 6858000"/>
              <a:gd name="connsiteX2347" fmla="*/ 2232809 w 12163312"/>
              <a:gd name="connsiteY2347" fmla="*/ 3754120 h 6858000"/>
              <a:gd name="connsiteX2348" fmla="*/ 2232809 w 12163312"/>
              <a:gd name="connsiteY2348" fmla="*/ 3938196 h 6858000"/>
              <a:gd name="connsiteX2349" fmla="*/ 2390588 w 12163312"/>
              <a:gd name="connsiteY2349" fmla="*/ 4029038 h 6858000"/>
              <a:gd name="connsiteX2350" fmla="*/ 2548367 w 12163312"/>
              <a:gd name="connsiteY2350" fmla="*/ 3938196 h 6858000"/>
              <a:gd name="connsiteX2351" fmla="*/ 2548367 w 12163312"/>
              <a:gd name="connsiteY2351" fmla="*/ 3754120 h 6858000"/>
              <a:gd name="connsiteX2352" fmla="*/ 2070249 w 12163312"/>
              <a:gd name="connsiteY2352" fmla="*/ 3663278 h 6858000"/>
              <a:gd name="connsiteX2353" fmla="*/ 1912470 w 12163312"/>
              <a:gd name="connsiteY2353" fmla="*/ 3754120 h 6858000"/>
              <a:gd name="connsiteX2354" fmla="*/ 1912470 w 12163312"/>
              <a:gd name="connsiteY2354" fmla="*/ 3938196 h 6858000"/>
              <a:gd name="connsiteX2355" fmla="*/ 2070249 w 12163312"/>
              <a:gd name="connsiteY2355" fmla="*/ 4029038 h 6858000"/>
              <a:gd name="connsiteX2356" fmla="*/ 2228028 w 12163312"/>
              <a:gd name="connsiteY2356" fmla="*/ 3938196 h 6858000"/>
              <a:gd name="connsiteX2357" fmla="*/ 2228028 w 12163312"/>
              <a:gd name="connsiteY2357" fmla="*/ 3754120 h 6858000"/>
              <a:gd name="connsiteX2358" fmla="*/ 1749910 w 12163312"/>
              <a:gd name="connsiteY2358" fmla="*/ 3663278 h 6858000"/>
              <a:gd name="connsiteX2359" fmla="*/ 1592131 w 12163312"/>
              <a:gd name="connsiteY2359" fmla="*/ 3754120 h 6858000"/>
              <a:gd name="connsiteX2360" fmla="*/ 1592131 w 12163312"/>
              <a:gd name="connsiteY2360" fmla="*/ 3938196 h 6858000"/>
              <a:gd name="connsiteX2361" fmla="*/ 1749910 w 12163312"/>
              <a:gd name="connsiteY2361" fmla="*/ 4029038 h 6858000"/>
              <a:gd name="connsiteX2362" fmla="*/ 1907689 w 12163312"/>
              <a:gd name="connsiteY2362" fmla="*/ 3938196 h 6858000"/>
              <a:gd name="connsiteX2363" fmla="*/ 1907689 w 12163312"/>
              <a:gd name="connsiteY2363" fmla="*/ 3754120 h 6858000"/>
              <a:gd name="connsiteX2364" fmla="*/ 1429571 w 12163312"/>
              <a:gd name="connsiteY2364" fmla="*/ 3663278 h 6858000"/>
              <a:gd name="connsiteX2365" fmla="*/ 1271793 w 12163312"/>
              <a:gd name="connsiteY2365" fmla="*/ 3754120 h 6858000"/>
              <a:gd name="connsiteX2366" fmla="*/ 1271793 w 12163312"/>
              <a:gd name="connsiteY2366" fmla="*/ 3938196 h 6858000"/>
              <a:gd name="connsiteX2367" fmla="*/ 1429571 w 12163312"/>
              <a:gd name="connsiteY2367" fmla="*/ 4029038 h 6858000"/>
              <a:gd name="connsiteX2368" fmla="*/ 1587350 w 12163312"/>
              <a:gd name="connsiteY2368" fmla="*/ 3938196 h 6858000"/>
              <a:gd name="connsiteX2369" fmla="*/ 1587350 w 12163312"/>
              <a:gd name="connsiteY2369" fmla="*/ 3754120 h 6858000"/>
              <a:gd name="connsiteX2370" fmla="*/ 1109233 w 12163312"/>
              <a:gd name="connsiteY2370" fmla="*/ 3663278 h 6858000"/>
              <a:gd name="connsiteX2371" fmla="*/ 951454 w 12163312"/>
              <a:gd name="connsiteY2371" fmla="*/ 3754120 h 6858000"/>
              <a:gd name="connsiteX2372" fmla="*/ 951454 w 12163312"/>
              <a:gd name="connsiteY2372" fmla="*/ 3938196 h 6858000"/>
              <a:gd name="connsiteX2373" fmla="*/ 1109233 w 12163312"/>
              <a:gd name="connsiteY2373" fmla="*/ 4029038 h 6858000"/>
              <a:gd name="connsiteX2374" fmla="*/ 1267011 w 12163312"/>
              <a:gd name="connsiteY2374" fmla="*/ 3938196 h 6858000"/>
              <a:gd name="connsiteX2375" fmla="*/ 1267011 w 12163312"/>
              <a:gd name="connsiteY2375" fmla="*/ 3754120 h 6858000"/>
              <a:gd name="connsiteX2376" fmla="*/ 788894 w 12163312"/>
              <a:gd name="connsiteY2376" fmla="*/ 3663278 h 6858000"/>
              <a:gd name="connsiteX2377" fmla="*/ 631115 w 12163312"/>
              <a:gd name="connsiteY2377" fmla="*/ 3754120 h 6858000"/>
              <a:gd name="connsiteX2378" fmla="*/ 631115 w 12163312"/>
              <a:gd name="connsiteY2378" fmla="*/ 3938196 h 6858000"/>
              <a:gd name="connsiteX2379" fmla="*/ 788894 w 12163312"/>
              <a:gd name="connsiteY2379" fmla="*/ 4029038 h 6858000"/>
              <a:gd name="connsiteX2380" fmla="*/ 946673 w 12163312"/>
              <a:gd name="connsiteY2380" fmla="*/ 3938196 h 6858000"/>
              <a:gd name="connsiteX2381" fmla="*/ 946673 w 12163312"/>
              <a:gd name="connsiteY2381" fmla="*/ 3754120 h 6858000"/>
              <a:gd name="connsiteX2382" fmla="*/ 468555 w 12163312"/>
              <a:gd name="connsiteY2382" fmla="*/ 3663278 h 6858000"/>
              <a:gd name="connsiteX2383" fmla="*/ 310776 w 12163312"/>
              <a:gd name="connsiteY2383" fmla="*/ 3754120 h 6858000"/>
              <a:gd name="connsiteX2384" fmla="*/ 310776 w 12163312"/>
              <a:gd name="connsiteY2384" fmla="*/ 3938196 h 6858000"/>
              <a:gd name="connsiteX2385" fmla="*/ 468555 w 12163312"/>
              <a:gd name="connsiteY2385" fmla="*/ 4029038 h 6858000"/>
              <a:gd name="connsiteX2386" fmla="*/ 626334 w 12163312"/>
              <a:gd name="connsiteY2386" fmla="*/ 3938196 h 6858000"/>
              <a:gd name="connsiteX2387" fmla="*/ 626334 w 12163312"/>
              <a:gd name="connsiteY2387" fmla="*/ 3754120 h 6858000"/>
              <a:gd name="connsiteX2388" fmla="*/ 11682804 w 12163312"/>
              <a:gd name="connsiteY2388" fmla="*/ 3660887 h 6858000"/>
              <a:gd name="connsiteX2389" fmla="*/ 11525026 w 12163312"/>
              <a:gd name="connsiteY2389" fmla="*/ 3751730 h 6858000"/>
              <a:gd name="connsiteX2390" fmla="*/ 11525026 w 12163312"/>
              <a:gd name="connsiteY2390" fmla="*/ 3935805 h 6858000"/>
              <a:gd name="connsiteX2391" fmla="*/ 11682804 w 12163312"/>
              <a:gd name="connsiteY2391" fmla="*/ 4026647 h 6858000"/>
              <a:gd name="connsiteX2392" fmla="*/ 11840583 w 12163312"/>
              <a:gd name="connsiteY2392" fmla="*/ 3935805 h 6858000"/>
              <a:gd name="connsiteX2393" fmla="*/ 11840583 w 12163312"/>
              <a:gd name="connsiteY2393" fmla="*/ 3751730 h 6858000"/>
              <a:gd name="connsiteX2394" fmla="*/ 11362465 w 12163312"/>
              <a:gd name="connsiteY2394" fmla="*/ 3660887 h 6858000"/>
              <a:gd name="connsiteX2395" fmla="*/ 11204686 w 12163312"/>
              <a:gd name="connsiteY2395" fmla="*/ 3751730 h 6858000"/>
              <a:gd name="connsiteX2396" fmla="*/ 11204686 w 12163312"/>
              <a:gd name="connsiteY2396" fmla="*/ 3935805 h 6858000"/>
              <a:gd name="connsiteX2397" fmla="*/ 11362465 w 12163312"/>
              <a:gd name="connsiteY2397" fmla="*/ 4026647 h 6858000"/>
              <a:gd name="connsiteX2398" fmla="*/ 11520244 w 12163312"/>
              <a:gd name="connsiteY2398" fmla="*/ 3935805 h 6858000"/>
              <a:gd name="connsiteX2399" fmla="*/ 11520244 w 12163312"/>
              <a:gd name="connsiteY2399" fmla="*/ 3751730 h 6858000"/>
              <a:gd name="connsiteX2400" fmla="*/ 11042127 w 12163312"/>
              <a:gd name="connsiteY2400" fmla="*/ 3660887 h 6858000"/>
              <a:gd name="connsiteX2401" fmla="*/ 10884348 w 12163312"/>
              <a:gd name="connsiteY2401" fmla="*/ 3751730 h 6858000"/>
              <a:gd name="connsiteX2402" fmla="*/ 10884348 w 12163312"/>
              <a:gd name="connsiteY2402" fmla="*/ 3935805 h 6858000"/>
              <a:gd name="connsiteX2403" fmla="*/ 11042127 w 12163312"/>
              <a:gd name="connsiteY2403" fmla="*/ 4026647 h 6858000"/>
              <a:gd name="connsiteX2404" fmla="*/ 11199906 w 12163312"/>
              <a:gd name="connsiteY2404" fmla="*/ 3935805 h 6858000"/>
              <a:gd name="connsiteX2405" fmla="*/ 11199906 w 12163312"/>
              <a:gd name="connsiteY2405" fmla="*/ 3751730 h 6858000"/>
              <a:gd name="connsiteX2406" fmla="*/ 11525026 w 12163312"/>
              <a:gd name="connsiteY2406" fmla="*/ 3383579 h 6858000"/>
              <a:gd name="connsiteX2407" fmla="*/ 11367247 w 12163312"/>
              <a:gd name="connsiteY2407" fmla="*/ 3474421 h 6858000"/>
              <a:gd name="connsiteX2408" fmla="*/ 11367247 w 12163312"/>
              <a:gd name="connsiteY2408" fmla="*/ 3658497 h 6858000"/>
              <a:gd name="connsiteX2409" fmla="*/ 11525026 w 12163312"/>
              <a:gd name="connsiteY2409" fmla="*/ 3749339 h 6858000"/>
              <a:gd name="connsiteX2410" fmla="*/ 11682804 w 12163312"/>
              <a:gd name="connsiteY2410" fmla="*/ 3658497 h 6858000"/>
              <a:gd name="connsiteX2411" fmla="*/ 11682804 w 12163312"/>
              <a:gd name="connsiteY2411" fmla="*/ 3474421 h 6858000"/>
              <a:gd name="connsiteX2412" fmla="*/ 11204686 w 12163312"/>
              <a:gd name="connsiteY2412" fmla="*/ 3383579 h 6858000"/>
              <a:gd name="connsiteX2413" fmla="*/ 11046908 w 12163312"/>
              <a:gd name="connsiteY2413" fmla="*/ 3474421 h 6858000"/>
              <a:gd name="connsiteX2414" fmla="*/ 11046908 w 12163312"/>
              <a:gd name="connsiteY2414" fmla="*/ 3658497 h 6858000"/>
              <a:gd name="connsiteX2415" fmla="*/ 11204686 w 12163312"/>
              <a:gd name="connsiteY2415" fmla="*/ 3749339 h 6858000"/>
              <a:gd name="connsiteX2416" fmla="*/ 11362465 w 12163312"/>
              <a:gd name="connsiteY2416" fmla="*/ 3658497 h 6858000"/>
              <a:gd name="connsiteX2417" fmla="*/ 11362465 w 12163312"/>
              <a:gd name="connsiteY2417" fmla="*/ 3474421 h 6858000"/>
              <a:gd name="connsiteX2418" fmla="*/ 10881957 w 12163312"/>
              <a:gd name="connsiteY2418" fmla="*/ 3383579 h 6858000"/>
              <a:gd name="connsiteX2419" fmla="*/ 10724179 w 12163312"/>
              <a:gd name="connsiteY2419" fmla="*/ 3474421 h 6858000"/>
              <a:gd name="connsiteX2420" fmla="*/ 10724179 w 12163312"/>
              <a:gd name="connsiteY2420" fmla="*/ 3658497 h 6858000"/>
              <a:gd name="connsiteX2421" fmla="*/ 10881957 w 12163312"/>
              <a:gd name="connsiteY2421" fmla="*/ 3749339 h 6858000"/>
              <a:gd name="connsiteX2422" fmla="*/ 11039736 w 12163312"/>
              <a:gd name="connsiteY2422" fmla="*/ 3658497 h 6858000"/>
              <a:gd name="connsiteX2423" fmla="*/ 11039736 w 12163312"/>
              <a:gd name="connsiteY2423" fmla="*/ 3474421 h 6858000"/>
              <a:gd name="connsiteX2424" fmla="*/ 10561618 w 12163312"/>
              <a:gd name="connsiteY2424" fmla="*/ 3383579 h 6858000"/>
              <a:gd name="connsiteX2425" fmla="*/ 10403839 w 12163312"/>
              <a:gd name="connsiteY2425" fmla="*/ 3474421 h 6858000"/>
              <a:gd name="connsiteX2426" fmla="*/ 10403839 w 12163312"/>
              <a:gd name="connsiteY2426" fmla="*/ 3658497 h 6858000"/>
              <a:gd name="connsiteX2427" fmla="*/ 10561618 w 12163312"/>
              <a:gd name="connsiteY2427" fmla="*/ 3749339 h 6858000"/>
              <a:gd name="connsiteX2428" fmla="*/ 10719397 w 12163312"/>
              <a:gd name="connsiteY2428" fmla="*/ 3658497 h 6858000"/>
              <a:gd name="connsiteX2429" fmla="*/ 10719397 w 12163312"/>
              <a:gd name="connsiteY2429" fmla="*/ 3474421 h 6858000"/>
              <a:gd name="connsiteX2430" fmla="*/ 10241280 w 12163312"/>
              <a:gd name="connsiteY2430" fmla="*/ 3383579 h 6858000"/>
              <a:gd name="connsiteX2431" fmla="*/ 10083501 w 12163312"/>
              <a:gd name="connsiteY2431" fmla="*/ 3474421 h 6858000"/>
              <a:gd name="connsiteX2432" fmla="*/ 10083501 w 12163312"/>
              <a:gd name="connsiteY2432" fmla="*/ 3658497 h 6858000"/>
              <a:gd name="connsiteX2433" fmla="*/ 10241280 w 12163312"/>
              <a:gd name="connsiteY2433" fmla="*/ 3749339 h 6858000"/>
              <a:gd name="connsiteX2434" fmla="*/ 10399058 w 12163312"/>
              <a:gd name="connsiteY2434" fmla="*/ 3658497 h 6858000"/>
              <a:gd name="connsiteX2435" fmla="*/ 10399058 w 12163312"/>
              <a:gd name="connsiteY2435" fmla="*/ 3474421 h 6858000"/>
              <a:gd name="connsiteX2436" fmla="*/ 9920941 w 12163312"/>
              <a:gd name="connsiteY2436" fmla="*/ 3383579 h 6858000"/>
              <a:gd name="connsiteX2437" fmla="*/ 9763162 w 12163312"/>
              <a:gd name="connsiteY2437" fmla="*/ 3474421 h 6858000"/>
              <a:gd name="connsiteX2438" fmla="*/ 9763162 w 12163312"/>
              <a:gd name="connsiteY2438" fmla="*/ 3658497 h 6858000"/>
              <a:gd name="connsiteX2439" fmla="*/ 9920941 w 12163312"/>
              <a:gd name="connsiteY2439" fmla="*/ 3749339 h 6858000"/>
              <a:gd name="connsiteX2440" fmla="*/ 10078720 w 12163312"/>
              <a:gd name="connsiteY2440" fmla="*/ 3658497 h 6858000"/>
              <a:gd name="connsiteX2441" fmla="*/ 10078720 w 12163312"/>
              <a:gd name="connsiteY2441" fmla="*/ 3474421 h 6858000"/>
              <a:gd name="connsiteX2442" fmla="*/ 9600602 w 12163312"/>
              <a:gd name="connsiteY2442" fmla="*/ 3383579 h 6858000"/>
              <a:gd name="connsiteX2443" fmla="*/ 9442823 w 12163312"/>
              <a:gd name="connsiteY2443" fmla="*/ 3474421 h 6858000"/>
              <a:gd name="connsiteX2444" fmla="*/ 9442823 w 12163312"/>
              <a:gd name="connsiteY2444" fmla="*/ 3658497 h 6858000"/>
              <a:gd name="connsiteX2445" fmla="*/ 9600602 w 12163312"/>
              <a:gd name="connsiteY2445" fmla="*/ 3749339 h 6858000"/>
              <a:gd name="connsiteX2446" fmla="*/ 9758380 w 12163312"/>
              <a:gd name="connsiteY2446" fmla="*/ 3658497 h 6858000"/>
              <a:gd name="connsiteX2447" fmla="*/ 9758380 w 12163312"/>
              <a:gd name="connsiteY2447" fmla="*/ 3474421 h 6858000"/>
              <a:gd name="connsiteX2448" fmla="*/ 9280263 w 12163312"/>
              <a:gd name="connsiteY2448" fmla="*/ 3383579 h 6858000"/>
              <a:gd name="connsiteX2449" fmla="*/ 9122485 w 12163312"/>
              <a:gd name="connsiteY2449" fmla="*/ 3474421 h 6858000"/>
              <a:gd name="connsiteX2450" fmla="*/ 9122485 w 12163312"/>
              <a:gd name="connsiteY2450" fmla="*/ 3658497 h 6858000"/>
              <a:gd name="connsiteX2451" fmla="*/ 9280263 w 12163312"/>
              <a:gd name="connsiteY2451" fmla="*/ 3749339 h 6858000"/>
              <a:gd name="connsiteX2452" fmla="*/ 9438042 w 12163312"/>
              <a:gd name="connsiteY2452" fmla="*/ 3658497 h 6858000"/>
              <a:gd name="connsiteX2453" fmla="*/ 9438042 w 12163312"/>
              <a:gd name="connsiteY2453" fmla="*/ 3474421 h 6858000"/>
              <a:gd name="connsiteX2454" fmla="*/ 8959924 w 12163312"/>
              <a:gd name="connsiteY2454" fmla="*/ 3383579 h 6858000"/>
              <a:gd name="connsiteX2455" fmla="*/ 8802145 w 12163312"/>
              <a:gd name="connsiteY2455" fmla="*/ 3474421 h 6858000"/>
              <a:gd name="connsiteX2456" fmla="*/ 8802145 w 12163312"/>
              <a:gd name="connsiteY2456" fmla="*/ 3658497 h 6858000"/>
              <a:gd name="connsiteX2457" fmla="*/ 8959924 w 12163312"/>
              <a:gd name="connsiteY2457" fmla="*/ 3749339 h 6858000"/>
              <a:gd name="connsiteX2458" fmla="*/ 9117703 w 12163312"/>
              <a:gd name="connsiteY2458" fmla="*/ 3658497 h 6858000"/>
              <a:gd name="connsiteX2459" fmla="*/ 9117703 w 12163312"/>
              <a:gd name="connsiteY2459" fmla="*/ 3474421 h 6858000"/>
              <a:gd name="connsiteX2460" fmla="*/ 8639585 w 12163312"/>
              <a:gd name="connsiteY2460" fmla="*/ 3383579 h 6858000"/>
              <a:gd name="connsiteX2461" fmla="*/ 8481806 w 12163312"/>
              <a:gd name="connsiteY2461" fmla="*/ 3474421 h 6858000"/>
              <a:gd name="connsiteX2462" fmla="*/ 8481806 w 12163312"/>
              <a:gd name="connsiteY2462" fmla="*/ 3658497 h 6858000"/>
              <a:gd name="connsiteX2463" fmla="*/ 8639585 w 12163312"/>
              <a:gd name="connsiteY2463" fmla="*/ 3749339 h 6858000"/>
              <a:gd name="connsiteX2464" fmla="*/ 8797364 w 12163312"/>
              <a:gd name="connsiteY2464" fmla="*/ 3658497 h 6858000"/>
              <a:gd name="connsiteX2465" fmla="*/ 8797364 w 12163312"/>
              <a:gd name="connsiteY2465" fmla="*/ 3474421 h 6858000"/>
              <a:gd name="connsiteX2466" fmla="*/ 8319247 w 12163312"/>
              <a:gd name="connsiteY2466" fmla="*/ 3383579 h 6858000"/>
              <a:gd name="connsiteX2467" fmla="*/ 8161468 w 12163312"/>
              <a:gd name="connsiteY2467" fmla="*/ 3474421 h 6858000"/>
              <a:gd name="connsiteX2468" fmla="*/ 8161468 w 12163312"/>
              <a:gd name="connsiteY2468" fmla="*/ 3658497 h 6858000"/>
              <a:gd name="connsiteX2469" fmla="*/ 8319247 w 12163312"/>
              <a:gd name="connsiteY2469" fmla="*/ 3749339 h 6858000"/>
              <a:gd name="connsiteX2470" fmla="*/ 8477026 w 12163312"/>
              <a:gd name="connsiteY2470" fmla="*/ 3658497 h 6858000"/>
              <a:gd name="connsiteX2471" fmla="*/ 8477026 w 12163312"/>
              <a:gd name="connsiteY2471" fmla="*/ 3474421 h 6858000"/>
              <a:gd name="connsiteX2472" fmla="*/ 7998908 w 12163312"/>
              <a:gd name="connsiteY2472" fmla="*/ 3383579 h 6858000"/>
              <a:gd name="connsiteX2473" fmla="*/ 7841129 w 12163312"/>
              <a:gd name="connsiteY2473" fmla="*/ 3474421 h 6858000"/>
              <a:gd name="connsiteX2474" fmla="*/ 7841129 w 12163312"/>
              <a:gd name="connsiteY2474" fmla="*/ 3658497 h 6858000"/>
              <a:gd name="connsiteX2475" fmla="*/ 7998908 w 12163312"/>
              <a:gd name="connsiteY2475" fmla="*/ 3749339 h 6858000"/>
              <a:gd name="connsiteX2476" fmla="*/ 8156687 w 12163312"/>
              <a:gd name="connsiteY2476" fmla="*/ 3658497 h 6858000"/>
              <a:gd name="connsiteX2477" fmla="*/ 8156687 w 12163312"/>
              <a:gd name="connsiteY2477" fmla="*/ 3474421 h 6858000"/>
              <a:gd name="connsiteX2478" fmla="*/ 7678569 w 12163312"/>
              <a:gd name="connsiteY2478" fmla="*/ 3383579 h 6858000"/>
              <a:gd name="connsiteX2479" fmla="*/ 7520791 w 12163312"/>
              <a:gd name="connsiteY2479" fmla="*/ 3474421 h 6858000"/>
              <a:gd name="connsiteX2480" fmla="*/ 7520791 w 12163312"/>
              <a:gd name="connsiteY2480" fmla="*/ 3658497 h 6858000"/>
              <a:gd name="connsiteX2481" fmla="*/ 7678569 w 12163312"/>
              <a:gd name="connsiteY2481" fmla="*/ 3749339 h 6858000"/>
              <a:gd name="connsiteX2482" fmla="*/ 7836348 w 12163312"/>
              <a:gd name="connsiteY2482" fmla="*/ 3658497 h 6858000"/>
              <a:gd name="connsiteX2483" fmla="*/ 7836348 w 12163312"/>
              <a:gd name="connsiteY2483" fmla="*/ 3474421 h 6858000"/>
              <a:gd name="connsiteX2484" fmla="*/ 7358230 w 12163312"/>
              <a:gd name="connsiteY2484" fmla="*/ 3383579 h 6858000"/>
              <a:gd name="connsiteX2485" fmla="*/ 7200451 w 12163312"/>
              <a:gd name="connsiteY2485" fmla="*/ 3474421 h 6858000"/>
              <a:gd name="connsiteX2486" fmla="*/ 7200451 w 12163312"/>
              <a:gd name="connsiteY2486" fmla="*/ 3658497 h 6858000"/>
              <a:gd name="connsiteX2487" fmla="*/ 7358230 w 12163312"/>
              <a:gd name="connsiteY2487" fmla="*/ 3749339 h 6858000"/>
              <a:gd name="connsiteX2488" fmla="*/ 7516009 w 12163312"/>
              <a:gd name="connsiteY2488" fmla="*/ 3658497 h 6858000"/>
              <a:gd name="connsiteX2489" fmla="*/ 7516009 w 12163312"/>
              <a:gd name="connsiteY2489" fmla="*/ 3474421 h 6858000"/>
              <a:gd name="connsiteX2490" fmla="*/ 7037892 w 12163312"/>
              <a:gd name="connsiteY2490" fmla="*/ 3383579 h 6858000"/>
              <a:gd name="connsiteX2491" fmla="*/ 6880113 w 12163312"/>
              <a:gd name="connsiteY2491" fmla="*/ 3474421 h 6858000"/>
              <a:gd name="connsiteX2492" fmla="*/ 6880113 w 12163312"/>
              <a:gd name="connsiteY2492" fmla="*/ 3658497 h 6858000"/>
              <a:gd name="connsiteX2493" fmla="*/ 7037892 w 12163312"/>
              <a:gd name="connsiteY2493" fmla="*/ 3749339 h 6858000"/>
              <a:gd name="connsiteX2494" fmla="*/ 7195671 w 12163312"/>
              <a:gd name="connsiteY2494" fmla="*/ 3658497 h 6858000"/>
              <a:gd name="connsiteX2495" fmla="*/ 7195671 w 12163312"/>
              <a:gd name="connsiteY2495" fmla="*/ 3474421 h 6858000"/>
              <a:gd name="connsiteX2496" fmla="*/ 6717553 w 12163312"/>
              <a:gd name="connsiteY2496" fmla="*/ 3383579 h 6858000"/>
              <a:gd name="connsiteX2497" fmla="*/ 6559774 w 12163312"/>
              <a:gd name="connsiteY2497" fmla="*/ 3474421 h 6858000"/>
              <a:gd name="connsiteX2498" fmla="*/ 6559774 w 12163312"/>
              <a:gd name="connsiteY2498" fmla="*/ 3658497 h 6858000"/>
              <a:gd name="connsiteX2499" fmla="*/ 6717553 w 12163312"/>
              <a:gd name="connsiteY2499" fmla="*/ 3749339 h 6858000"/>
              <a:gd name="connsiteX2500" fmla="*/ 6875332 w 12163312"/>
              <a:gd name="connsiteY2500" fmla="*/ 3658497 h 6858000"/>
              <a:gd name="connsiteX2501" fmla="*/ 6875332 w 12163312"/>
              <a:gd name="connsiteY2501" fmla="*/ 3474421 h 6858000"/>
              <a:gd name="connsiteX2502" fmla="*/ 6397214 w 12163312"/>
              <a:gd name="connsiteY2502" fmla="*/ 3383579 h 6858000"/>
              <a:gd name="connsiteX2503" fmla="*/ 6239435 w 12163312"/>
              <a:gd name="connsiteY2503" fmla="*/ 3474421 h 6858000"/>
              <a:gd name="connsiteX2504" fmla="*/ 6239435 w 12163312"/>
              <a:gd name="connsiteY2504" fmla="*/ 3658497 h 6858000"/>
              <a:gd name="connsiteX2505" fmla="*/ 6397214 w 12163312"/>
              <a:gd name="connsiteY2505" fmla="*/ 3749339 h 6858000"/>
              <a:gd name="connsiteX2506" fmla="*/ 6554992 w 12163312"/>
              <a:gd name="connsiteY2506" fmla="*/ 3658497 h 6858000"/>
              <a:gd name="connsiteX2507" fmla="*/ 6554992 w 12163312"/>
              <a:gd name="connsiteY2507" fmla="*/ 3474421 h 6858000"/>
              <a:gd name="connsiteX2508" fmla="*/ 6076875 w 12163312"/>
              <a:gd name="connsiteY2508" fmla="*/ 3383579 h 6858000"/>
              <a:gd name="connsiteX2509" fmla="*/ 5919096 w 12163312"/>
              <a:gd name="connsiteY2509" fmla="*/ 3474421 h 6858000"/>
              <a:gd name="connsiteX2510" fmla="*/ 5919096 w 12163312"/>
              <a:gd name="connsiteY2510" fmla="*/ 3658497 h 6858000"/>
              <a:gd name="connsiteX2511" fmla="*/ 6076875 w 12163312"/>
              <a:gd name="connsiteY2511" fmla="*/ 3749339 h 6858000"/>
              <a:gd name="connsiteX2512" fmla="*/ 6234654 w 12163312"/>
              <a:gd name="connsiteY2512" fmla="*/ 3658497 h 6858000"/>
              <a:gd name="connsiteX2513" fmla="*/ 6234654 w 12163312"/>
              <a:gd name="connsiteY2513" fmla="*/ 3474421 h 6858000"/>
              <a:gd name="connsiteX2514" fmla="*/ 5756536 w 12163312"/>
              <a:gd name="connsiteY2514" fmla="*/ 3383579 h 6858000"/>
              <a:gd name="connsiteX2515" fmla="*/ 5598757 w 12163312"/>
              <a:gd name="connsiteY2515" fmla="*/ 3474421 h 6858000"/>
              <a:gd name="connsiteX2516" fmla="*/ 5598757 w 12163312"/>
              <a:gd name="connsiteY2516" fmla="*/ 3658497 h 6858000"/>
              <a:gd name="connsiteX2517" fmla="*/ 5756536 w 12163312"/>
              <a:gd name="connsiteY2517" fmla="*/ 3749339 h 6858000"/>
              <a:gd name="connsiteX2518" fmla="*/ 5914316 w 12163312"/>
              <a:gd name="connsiteY2518" fmla="*/ 3658497 h 6858000"/>
              <a:gd name="connsiteX2519" fmla="*/ 5914316 w 12163312"/>
              <a:gd name="connsiteY2519" fmla="*/ 3474421 h 6858000"/>
              <a:gd name="connsiteX2520" fmla="*/ 5436198 w 12163312"/>
              <a:gd name="connsiteY2520" fmla="*/ 3383579 h 6858000"/>
              <a:gd name="connsiteX2521" fmla="*/ 5278418 w 12163312"/>
              <a:gd name="connsiteY2521" fmla="*/ 3474421 h 6858000"/>
              <a:gd name="connsiteX2522" fmla="*/ 5278418 w 12163312"/>
              <a:gd name="connsiteY2522" fmla="*/ 3658497 h 6858000"/>
              <a:gd name="connsiteX2523" fmla="*/ 5436198 w 12163312"/>
              <a:gd name="connsiteY2523" fmla="*/ 3749339 h 6858000"/>
              <a:gd name="connsiteX2524" fmla="*/ 5593976 w 12163312"/>
              <a:gd name="connsiteY2524" fmla="*/ 3658497 h 6858000"/>
              <a:gd name="connsiteX2525" fmla="*/ 5593976 w 12163312"/>
              <a:gd name="connsiteY2525" fmla="*/ 3474421 h 6858000"/>
              <a:gd name="connsiteX2526" fmla="*/ 5115859 w 12163312"/>
              <a:gd name="connsiteY2526" fmla="*/ 3383579 h 6858000"/>
              <a:gd name="connsiteX2527" fmla="*/ 4958080 w 12163312"/>
              <a:gd name="connsiteY2527" fmla="*/ 3474421 h 6858000"/>
              <a:gd name="connsiteX2528" fmla="*/ 4958080 w 12163312"/>
              <a:gd name="connsiteY2528" fmla="*/ 3658497 h 6858000"/>
              <a:gd name="connsiteX2529" fmla="*/ 5115859 w 12163312"/>
              <a:gd name="connsiteY2529" fmla="*/ 3749339 h 6858000"/>
              <a:gd name="connsiteX2530" fmla="*/ 5273637 w 12163312"/>
              <a:gd name="connsiteY2530" fmla="*/ 3658497 h 6858000"/>
              <a:gd name="connsiteX2531" fmla="*/ 5273637 w 12163312"/>
              <a:gd name="connsiteY2531" fmla="*/ 3474421 h 6858000"/>
              <a:gd name="connsiteX2532" fmla="*/ 4795520 w 12163312"/>
              <a:gd name="connsiteY2532" fmla="*/ 3383579 h 6858000"/>
              <a:gd name="connsiteX2533" fmla="*/ 4637741 w 12163312"/>
              <a:gd name="connsiteY2533" fmla="*/ 3474421 h 6858000"/>
              <a:gd name="connsiteX2534" fmla="*/ 4637741 w 12163312"/>
              <a:gd name="connsiteY2534" fmla="*/ 3658497 h 6858000"/>
              <a:gd name="connsiteX2535" fmla="*/ 4795520 w 12163312"/>
              <a:gd name="connsiteY2535" fmla="*/ 3749339 h 6858000"/>
              <a:gd name="connsiteX2536" fmla="*/ 4953299 w 12163312"/>
              <a:gd name="connsiteY2536" fmla="*/ 3658497 h 6858000"/>
              <a:gd name="connsiteX2537" fmla="*/ 4953299 w 12163312"/>
              <a:gd name="connsiteY2537" fmla="*/ 3474421 h 6858000"/>
              <a:gd name="connsiteX2538" fmla="*/ 4475181 w 12163312"/>
              <a:gd name="connsiteY2538" fmla="*/ 3383579 h 6858000"/>
              <a:gd name="connsiteX2539" fmla="*/ 4317402 w 12163312"/>
              <a:gd name="connsiteY2539" fmla="*/ 3474421 h 6858000"/>
              <a:gd name="connsiteX2540" fmla="*/ 4317402 w 12163312"/>
              <a:gd name="connsiteY2540" fmla="*/ 3658497 h 6858000"/>
              <a:gd name="connsiteX2541" fmla="*/ 4475181 w 12163312"/>
              <a:gd name="connsiteY2541" fmla="*/ 3749339 h 6858000"/>
              <a:gd name="connsiteX2542" fmla="*/ 4632960 w 12163312"/>
              <a:gd name="connsiteY2542" fmla="*/ 3658497 h 6858000"/>
              <a:gd name="connsiteX2543" fmla="*/ 4632960 w 12163312"/>
              <a:gd name="connsiteY2543" fmla="*/ 3474421 h 6858000"/>
              <a:gd name="connsiteX2544" fmla="*/ 4152451 w 12163312"/>
              <a:gd name="connsiteY2544" fmla="*/ 3383579 h 6858000"/>
              <a:gd name="connsiteX2545" fmla="*/ 3994673 w 12163312"/>
              <a:gd name="connsiteY2545" fmla="*/ 3474421 h 6858000"/>
              <a:gd name="connsiteX2546" fmla="*/ 3994673 w 12163312"/>
              <a:gd name="connsiteY2546" fmla="*/ 3658497 h 6858000"/>
              <a:gd name="connsiteX2547" fmla="*/ 4152451 w 12163312"/>
              <a:gd name="connsiteY2547" fmla="*/ 3749339 h 6858000"/>
              <a:gd name="connsiteX2548" fmla="*/ 4310230 w 12163312"/>
              <a:gd name="connsiteY2548" fmla="*/ 3658497 h 6858000"/>
              <a:gd name="connsiteX2549" fmla="*/ 4310230 w 12163312"/>
              <a:gd name="connsiteY2549" fmla="*/ 3474421 h 6858000"/>
              <a:gd name="connsiteX2550" fmla="*/ 3832112 w 12163312"/>
              <a:gd name="connsiteY2550" fmla="*/ 3383579 h 6858000"/>
              <a:gd name="connsiteX2551" fmla="*/ 3674334 w 12163312"/>
              <a:gd name="connsiteY2551" fmla="*/ 3474421 h 6858000"/>
              <a:gd name="connsiteX2552" fmla="*/ 3674334 w 12163312"/>
              <a:gd name="connsiteY2552" fmla="*/ 3658497 h 6858000"/>
              <a:gd name="connsiteX2553" fmla="*/ 3832112 w 12163312"/>
              <a:gd name="connsiteY2553" fmla="*/ 3749339 h 6858000"/>
              <a:gd name="connsiteX2554" fmla="*/ 3989891 w 12163312"/>
              <a:gd name="connsiteY2554" fmla="*/ 3658497 h 6858000"/>
              <a:gd name="connsiteX2555" fmla="*/ 3989891 w 12163312"/>
              <a:gd name="connsiteY2555" fmla="*/ 3474421 h 6858000"/>
              <a:gd name="connsiteX2556" fmla="*/ 3511774 w 12163312"/>
              <a:gd name="connsiteY2556" fmla="*/ 3383579 h 6858000"/>
              <a:gd name="connsiteX2557" fmla="*/ 3353995 w 12163312"/>
              <a:gd name="connsiteY2557" fmla="*/ 3474421 h 6858000"/>
              <a:gd name="connsiteX2558" fmla="*/ 3353995 w 12163312"/>
              <a:gd name="connsiteY2558" fmla="*/ 3658497 h 6858000"/>
              <a:gd name="connsiteX2559" fmla="*/ 3511774 w 12163312"/>
              <a:gd name="connsiteY2559" fmla="*/ 3749339 h 6858000"/>
              <a:gd name="connsiteX2560" fmla="*/ 3669553 w 12163312"/>
              <a:gd name="connsiteY2560" fmla="*/ 3658497 h 6858000"/>
              <a:gd name="connsiteX2561" fmla="*/ 3669553 w 12163312"/>
              <a:gd name="connsiteY2561" fmla="*/ 3474421 h 6858000"/>
              <a:gd name="connsiteX2562" fmla="*/ 3191435 w 12163312"/>
              <a:gd name="connsiteY2562" fmla="*/ 3383579 h 6858000"/>
              <a:gd name="connsiteX2563" fmla="*/ 3033656 w 12163312"/>
              <a:gd name="connsiteY2563" fmla="*/ 3474421 h 6858000"/>
              <a:gd name="connsiteX2564" fmla="*/ 3033656 w 12163312"/>
              <a:gd name="connsiteY2564" fmla="*/ 3658497 h 6858000"/>
              <a:gd name="connsiteX2565" fmla="*/ 3191435 w 12163312"/>
              <a:gd name="connsiteY2565" fmla="*/ 3749339 h 6858000"/>
              <a:gd name="connsiteX2566" fmla="*/ 3349214 w 12163312"/>
              <a:gd name="connsiteY2566" fmla="*/ 3658497 h 6858000"/>
              <a:gd name="connsiteX2567" fmla="*/ 3349214 w 12163312"/>
              <a:gd name="connsiteY2567" fmla="*/ 3474421 h 6858000"/>
              <a:gd name="connsiteX2568" fmla="*/ 2871096 w 12163312"/>
              <a:gd name="connsiteY2568" fmla="*/ 3383579 h 6858000"/>
              <a:gd name="connsiteX2569" fmla="*/ 2713317 w 12163312"/>
              <a:gd name="connsiteY2569" fmla="*/ 3474421 h 6858000"/>
              <a:gd name="connsiteX2570" fmla="*/ 2713317 w 12163312"/>
              <a:gd name="connsiteY2570" fmla="*/ 3658497 h 6858000"/>
              <a:gd name="connsiteX2571" fmla="*/ 2871096 w 12163312"/>
              <a:gd name="connsiteY2571" fmla="*/ 3749339 h 6858000"/>
              <a:gd name="connsiteX2572" fmla="*/ 3028875 w 12163312"/>
              <a:gd name="connsiteY2572" fmla="*/ 3658497 h 6858000"/>
              <a:gd name="connsiteX2573" fmla="*/ 3028875 w 12163312"/>
              <a:gd name="connsiteY2573" fmla="*/ 3474421 h 6858000"/>
              <a:gd name="connsiteX2574" fmla="*/ 2550757 w 12163312"/>
              <a:gd name="connsiteY2574" fmla="*/ 3383579 h 6858000"/>
              <a:gd name="connsiteX2575" fmla="*/ 2392978 w 12163312"/>
              <a:gd name="connsiteY2575" fmla="*/ 3474421 h 6858000"/>
              <a:gd name="connsiteX2576" fmla="*/ 2392978 w 12163312"/>
              <a:gd name="connsiteY2576" fmla="*/ 3658497 h 6858000"/>
              <a:gd name="connsiteX2577" fmla="*/ 2550757 w 12163312"/>
              <a:gd name="connsiteY2577" fmla="*/ 3749339 h 6858000"/>
              <a:gd name="connsiteX2578" fmla="*/ 2708536 w 12163312"/>
              <a:gd name="connsiteY2578" fmla="*/ 3658497 h 6858000"/>
              <a:gd name="connsiteX2579" fmla="*/ 2708536 w 12163312"/>
              <a:gd name="connsiteY2579" fmla="*/ 3474421 h 6858000"/>
              <a:gd name="connsiteX2580" fmla="*/ 2230419 w 12163312"/>
              <a:gd name="connsiteY2580" fmla="*/ 3383579 h 6858000"/>
              <a:gd name="connsiteX2581" fmla="*/ 2072640 w 12163312"/>
              <a:gd name="connsiteY2581" fmla="*/ 3474421 h 6858000"/>
              <a:gd name="connsiteX2582" fmla="*/ 2072640 w 12163312"/>
              <a:gd name="connsiteY2582" fmla="*/ 3658497 h 6858000"/>
              <a:gd name="connsiteX2583" fmla="*/ 2230419 w 12163312"/>
              <a:gd name="connsiteY2583" fmla="*/ 3749339 h 6858000"/>
              <a:gd name="connsiteX2584" fmla="*/ 2388197 w 12163312"/>
              <a:gd name="connsiteY2584" fmla="*/ 3658497 h 6858000"/>
              <a:gd name="connsiteX2585" fmla="*/ 2388197 w 12163312"/>
              <a:gd name="connsiteY2585" fmla="*/ 3474421 h 6858000"/>
              <a:gd name="connsiteX2586" fmla="*/ 1910080 w 12163312"/>
              <a:gd name="connsiteY2586" fmla="*/ 3383579 h 6858000"/>
              <a:gd name="connsiteX2587" fmla="*/ 1752301 w 12163312"/>
              <a:gd name="connsiteY2587" fmla="*/ 3474421 h 6858000"/>
              <a:gd name="connsiteX2588" fmla="*/ 1752301 w 12163312"/>
              <a:gd name="connsiteY2588" fmla="*/ 3658497 h 6858000"/>
              <a:gd name="connsiteX2589" fmla="*/ 1910080 w 12163312"/>
              <a:gd name="connsiteY2589" fmla="*/ 3749339 h 6858000"/>
              <a:gd name="connsiteX2590" fmla="*/ 2067858 w 12163312"/>
              <a:gd name="connsiteY2590" fmla="*/ 3658497 h 6858000"/>
              <a:gd name="connsiteX2591" fmla="*/ 2067858 w 12163312"/>
              <a:gd name="connsiteY2591" fmla="*/ 3474421 h 6858000"/>
              <a:gd name="connsiteX2592" fmla="*/ 1589741 w 12163312"/>
              <a:gd name="connsiteY2592" fmla="*/ 3383579 h 6858000"/>
              <a:gd name="connsiteX2593" fmla="*/ 1431962 w 12163312"/>
              <a:gd name="connsiteY2593" fmla="*/ 3474421 h 6858000"/>
              <a:gd name="connsiteX2594" fmla="*/ 1431962 w 12163312"/>
              <a:gd name="connsiteY2594" fmla="*/ 3658497 h 6858000"/>
              <a:gd name="connsiteX2595" fmla="*/ 1589741 w 12163312"/>
              <a:gd name="connsiteY2595" fmla="*/ 3749339 h 6858000"/>
              <a:gd name="connsiteX2596" fmla="*/ 1747520 w 12163312"/>
              <a:gd name="connsiteY2596" fmla="*/ 3658497 h 6858000"/>
              <a:gd name="connsiteX2597" fmla="*/ 1747520 w 12163312"/>
              <a:gd name="connsiteY2597" fmla="*/ 3474421 h 6858000"/>
              <a:gd name="connsiteX2598" fmla="*/ 1269402 w 12163312"/>
              <a:gd name="connsiteY2598" fmla="*/ 3383579 h 6858000"/>
              <a:gd name="connsiteX2599" fmla="*/ 1111623 w 12163312"/>
              <a:gd name="connsiteY2599" fmla="*/ 3474421 h 6858000"/>
              <a:gd name="connsiteX2600" fmla="*/ 1111623 w 12163312"/>
              <a:gd name="connsiteY2600" fmla="*/ 3658497 h 6858000"/>
              <a:gd name="connsiteX2601" fmla="*/ 1269402 w 12163312"/>
              <a:gd name="connsiteY2601" fmla="*/ 3749339 h 6858000"/>
              <a:gd name="connsiteX2602" fmla="*/ 1427181 w 12163312"/>
              <a:gd name="connsiteY2602" fmla="*/ 3658497 h 6858000"/>
              <a:gd name="connsiteX2603" fmla="*/ 1427181 w 12163312"/>
              <a:gd name="connsiteY2603" fmla="*/ 3474421 h 6858000"/>
              <a:gd name="connsiteX2604" fmla="*/ 949063 w 12163312"/>
              <a:gd name="connsiteY2604" fmla="*/ 3383579 h 6858000"/>
              <a:gd name="connsiteX2605" fmla="*/ 791284 w 12163312"/>
              <a:gd name="connsiteY2605" fmla="*/ 3474421 h 6858000"/>
              <a:gd name="connsiteX2606" fmla="*/ 791284 w 12163312"/>
              <a:gd name="connsiteY2606" fmla="*/ 3658497 h 6858000"/>
              <a:gd name="connsiteX2607" fmla="*/ 949063 w 12163312"/>
              <a:gd name="connsiteY2607" fmla="*/ 3749339 h 6858000"/>
              <a:gd name="connsiteX2608" fmla="*/ 1106842 w 12163312"/>
              <a:gd name="connsiteY2608" fmla="*/ 3658497 h 6858000"/>
              <a:gd name="connsiteX2609" fmla="*/ 1106842 w 12163312"/>
              <a:gd name="connsiteY2609" fmla="*/ 3474421 h 6858000"/>
              <a:gd name="connsiteX2610" fmla="*/ 628724 w 12163312"/>
              <a:gd name="connsiteY2610" fmla="*/ 3383579 h 6858000"/>
              <a:gd name="connsiteX2611" fmla="*/ 470945 w 12163312"/>
              <a:gd name="connsiteY2611" fmla="*/ 3474421 h 6858000"/>
              <a:gd name="connsiteX2612" fmla="*/ 470945 w 12163312"/>
              <a:gd name="connsiteY2612" fmla="*/ 3658497 h 6858000"/>
              <a:gd name="connsiteX2613" fmla="*/ 628724 w 12163312"/>
              <a:gd name="connsiteY2613" fmla="*/ 3749339 h 6858000"/>
              <a:gd name="connsiteX2614" fmla="*/ 786503 w 12163312"/>
              <a:gd name="connsiteY2614" fmla="*/ 3658497 h 6858000"/>
              <a:gd name="connsiteX2615" fmla="*/ 786503 w 12163312"/>
              <a:gd name="connsiteY2615" fmla="*/ 3474421 h 6858000"/>
              <a:gd name="connsiteX2616" fmla="*/ 308385 w 12163312"/>
              <a:gd name="connsiteY2616" fmla="*/ 3383579 h 6858000"/>
              <a:gd name="connsiteX2617" fmla="*/ 150607 w 12163312"/>
              <a:gd name="connsiteY2617" fmla="*/ 3474421 h 6858000"/>
              <a:gd name="connsiteX2618" fmla="*/ 150607 w 12163312"/>
              <a:gd name="connsiteY2618" fmla="*/ 3658497 h 6858000"/>
              <a:gd name="connsiteX2619" fmla="*/ 308385 w 12163312"/>
              <a:gd name="connsiteY2619" fmla="*/ 3749339 h 6858000"/>
              <a:gd name="connsiteX2620" fmla="*/ 466164 w 12163312"/>
              <a:gd name="connsiteY2620" fmla="*/ 3658497 h 6858000"/>
              <a:gd name="connsiteX2621" fmla="*/ 466164 w 12163312"/>
              <a:gd name="connsiteY2621" fmla="*/ 3474421 h 6858000"/>
              <a:gd name="connsiteX2622" fmla="*/ 11685195 w 12163312"/>
              <a:gd name="connsiteY2622" fmla="*/ 3103880 h 6858000"/>
              <a:gd name="connsiteX2623" fmla="*/ 11527416 w 12163312"/>
              <a:gd name="connsiteY2623" fmla="*/ 3194722 h 6858000"/>
              <a:gd name="connsiteX2624" fmla="*/ 11527416 w 12163312"/>
              <a:gd name="connsiteY2624" fmla="*/ 3378798 h 6858000"/>
              <a:gd name="connsiteX2625" fmla="*/ 11685195 w 12163312"/>
              <a:gd name="connsiteY2625" fmla="*/ 3469640 h 6858000"/>
              <a:gd name="connsiteX2626" fmla="*/ 11842974 w 12163312"/>
              <a:gd name="connsiteY2626" fmla="*/ 3378798 h 6858000"/>
              <a:gd name="connsiteX2627" fmla="*/ 11842974 w 12163312"/>
              <a:gd name="connsiteY2627" fmla="*/ 3194722 h 6858000"/>
              <a:gd name="connsiteX2628" fmla="*/ 6237044 w 12163312"/>
              <a:gd name="connsiteY2628" fmla="*/ 3103880 h 6858000"/>
              <a:gd name="connsiteX2629" fmla="*/ 6079266 w 12163312"/>
              <a:gd name="connsiteY2629" fmla="*/ 3194722 h 6858000"/>
              <a:gd name="connsiteX2630" fmla="*/ 6079266 w 12163312"/>
              <a:gd name="connsiteY2630" fmla="*/ 3378798 h 6858000"/>
              <a:gd name="connsiteX2631" fmla="*/ 6237044 w 12163312"/>
              <a:gd name="connsiteY2631" fmla="*/ 3472031 h 6858000"/>
              <a:gd name="connsiteX2632" fmla="*/ 6394823 w 12163312"/>
              <a:gd name="connsiteY2632" fmla="*/ 3378798 h 6858000"/>
              <a:gd name="connsiteX2633" fmla="*/ 6394823 w 12163312"/>
              <a:gd name="connsiteY2633" fmla="*/ 3194722 h 6858000"/>
              <a:gd name="connsiteX2634" fmla="*/ 1109233 w 12163312"/>
              <a:gd name="connsiteY2634" fmla="*/ 3103880 h 6858000"/>
              <a:gd name="connsiteX2635" fmla="*/ 951454 w 12163312"/>
              <a:gd name="connsiteY2635" fmla="*/ 3194722 h 6858000"/>
              <a:gd name="connsiteX2636" fmla="*/ 951454 w 12163312"/>
              <a:gd name="connsiteY2636" fmla="*/ 3378798 h 6858000"/>
              <a:gd name="connsiteX2637" fmla="*/ 1109233 w 12163312"/>
              <a:gd name="connsiteY2637" fmla="*/ 3469640 h 6858000"/>
              <a:gd name="connsiteX2638" fmla="*/ 1267011 w 12163312"/>
              <a:gd name="connsiteY2638" fmla="*/ 3378798 h 6858000"/>
              <a:gd name="connsiteX2639" fmla="*/ 1267011 w 12163312"/>
              <a:gd name="connsiteY2639" fmla="*/ 3194722 h 6858000"/>
              <a:gd name="connsiteX2640" fmla="*/ 788894 w 12163312"/>
              <a:gd name="connsiteY2640" fmla="*/ 3103880 h 6858000"/>
              <a:gd name="connsiteX2641" fmla="*/ 631115 w 12163312"/>
              <a:gd name="connsiteY2641" fmla="*/ 3194722 h 6858000"/>
              <a:gd name="connsiteX2642" fmla="*/ 631115 w 12163312"/>
              <a:gd name="connsiteY2642" fmla="*/ 3378798 h 6858000"/>
              <a:gd name="connsiteX2643" fmla="*/ 788894 w 12163312"/>
              <a:gd name="connsiteY2643" fmla="*/ 3469640 h 6858000"/>
              <a:gd name="connsiteX2644" fmla="*/ 946673 w 12163312"/>
              <a:gd name="connsiteY2644" fmla="*/ 3378798 h 6858000"/>
              <a:gd name="connsiteX2645" fmla="*/ 946673 w 12163312"/>
              <a:gd name="connsiteY2645" fmla="*/ 3194722 h 6858000"/>
              <a:gd name="connsiteX2646" fmla="*/ 468555 w 12163312"/>
              <a:gd name="connsiteY2646" fmla="*/ 3103880 h 6858000"/>
              <a:gd name="connsiteX2647" fmla="*/ 310776 w 12163312"/>
              <a:gd name="connsiteY2647" fmla="*/ 3194722 h 6858000"/>
              <a:gd name="connsiteX2648" fmla="*/ 310776 w 12163312"/>
              <a:gd name="connsiteY2648" fmla="*/ 3378798 h 6858000"/>
              <a:gd name="connsiteX2649" fmla="*/ 468555 w 12163312"/>
              <a:gd name="connsiteY2649" fmla="*/ 3469640 h 6858000"/>
              <a:gd name="connsiteX2650" fmla="*/ 626334 w 12163312"/>
              <a:gd name="connsiteY2650" fmla="*/ 3378798 h 6858000"/>
              <a:gd name="connsiteX2651" fmla="*/ 626334 w 12163312"/>
              <a:gd name="connsiteY2651" fmla="*/ 3194722 h 6858000"/>
              <a:gd name="connsiteX2652" fmla="*/ 11362465 w 12163312"/>
              <a:gd name="connsiteY2652" fmla="*/ 3101490 h 6858000"/>
              <a:gd name="connsiteX2653" fmla="*/ 11204686 w 12163312"/>
              <a:gd name="connsiteY2653" fmla="*/ 3192332 h 6858000"/>
              <a:gd name="connsiteX2654" fmla="*/ 11204686 w 12163312"/>
              <a:gd name="connsiteY2654" fmla="*/ 3376407 h 6858000"/>
              <a:gd name="connsiteX2655" fmla="*/ 11362465 w 12163312"/>
              <a:gd name="connsiteY2655" fmla="*/ 3467250 h 6858000"/>
              <a:gd name="connsiteX2656" fmla="*/ 11520244 w 12163312"/>
              <a:gd name="connsiteY2656" fmla="*/ 3376407 h 6858000"/>
              <a:gd name="connsiteX2657" fmla="*/ 11520244 w 12163312"/>
              <a:gd name="connsiteY2657" fmla="*/ 3192332 h 6858000"/>
              <a:gd name="connsiteX2658" fmla="*/ 11042127 w 12163312"/>
              <a:gd name="connsiteY2658" fmla="*/ 3101490 h 6858000"/>
              <a:gd name="connsiteX2659" fmla="*/ 10884348 w 12163312"/>
              <a:gd name="connsiteY2659" fmla="*/ 3192332 h 6858000"/>
              <a:gd name="connsiteX2660" fmla="*/ 10884348 w 12163312"/>
              <a:gd name="connsiteY2660" fmla="*/ 3376407 h 6858000"/>
              <a:gd name="connsiteX2661" fmla="*/ 11042127 w 12163312"/>
              <a:gd name="connsiteY2661" fmla="*/ 3467250 h 6858000"/>
              <a:gd name="connsiteX2662" fmla="*/ 11199906 w 12163312"/>
              <a:gd name="connsiteY2662" fmla="*/ 3376407 h 6858000"/>
              <a:gd name="connsiteX2663" fmla="*/ 11199906 w 12163312"/>
              <a:gd name="connsiteY2663" fmla="*/ 3192332 h 6858000"/>
              <a:gd name="connsiteX2664" fmla="*/ 10721788 w 12163312"/>
              <a:gd name="connsiteY2664" fmla="*/ 3101490 h 6858000"/>
              <a:gd name="connsiteX2665" fmla="*/ 10564009 w 12163312"/>
              <a:gd name="connsiteY2665" fmla="*/ 3192332 h 6858000"/>
              <a:gd name="connsiteX2666" fmla="*/ 10564009 w 12163312"/>
              <a:gd name="connsiteY2666" fmla="*/ 3376407 h 6858000"/>
              <a:gd name="connsiteX2667" fmla="*/ 10721788 w 12163312"/>
              <a:gd name="connsiteY2667" fmla="*/ 3467250 h 6858000"/>
              <a:gd name="connsiteX2668" fmla="*/ 10879567 w 12163312"/>
              <a:gd name="connsiteY2668" fmla="*/ 3376407 h 6858000"/>
              <a:gd name="connsiteX2669" fmla="*/ 10879567 w 12163312"/>
              <a:gd name="connsiteY2669" fmla="*/ 3192332 h 6858000"/>
              <a:gd name="connsiteX2670" fmla="*/ 10401449 w 12163312"/>
              <a:gd name="connsiteY2670" fmla="*/ 3101490 h 6858000"/>
              <a:gd name="connsiteX2671" fmla="*/ 10243670 w 12163312"/>
              <a:gd name="connsiteY2671" fmla="*/ 3192332 h 6858000"/>
              <a:gd name="connsiteX2672" fmla="*/ 10243670 w 12163312"/>
              <a:gd name="connsiteY2672" fmla="*/ 3376407 h 6858000"/>
              <a:gd name="connsiteX2673" fmla="*/ 10401449 w 12163312"/>
              <a:gd name="connsiteY2673" fmla="*/ 3467250 h 6858000"/>
              <a:gd name="connsiteX2674" fmla="*/ 10559227 w 12163312"/>
              <a:gd name="connsiteY2674" fmla="*/ 3376407 h 6858000"/>
              <a:gd name="connsiteX2675" fmla="*/ 10559227 w 12163312"/>
              <a:gd name="connsiteY2675" fmla="*/ 3192332 h 6858000"/>
              <a:gd name="connsiteX2676" fmla="*/ 10081110 w 12163312"/>
              <a:gd name="connsiteY2676" fmla="*/ 3101490 h 6858000"/>
              <a:gd name="connsiteX2677" fmla="*/ 9923332 w 12163312"/>
              <a:gd name="connsiteY2677" fmla="*/ 3192332 h 6858000"/>
              <a:gd name="connsiteX2678" fmla="*/ 9923332 w 12163312"/>
              <a:gd name="connsiteY2678" fmla="*/ 3376407 h 6858000"/>
              <a:gd name="connsiteX2679" fmla="*/ 10081110 w 12163312"/>
              <a:gd name="connsiteY2679" fmla="*/ 3467250 h 6858000"/>
              <a:gd name="connsiteX2680" fmla="*/ 10238889 w 12163312"/>
              <a:gd name="connsiteY2680" fmla="*/ 3376407 h 6858000"/>
              <a:gd name="connsiteX2681" fmla="*/ 10238889 w 12163312"/>
              <a:gd name="connsiteY2681" fmla="*/ 3192332 h 6858000"/>
              <a:gd name="connsiteX2682" fmla="*/ 9760771 w 12163312"/>
              <a:gd name="connsiteY2682" fmla="*/ 3101490 h 6858000"/>
              <a:gd name="connsiteX2683" fmla="*/ 9602992 w 12163312"/>
              <a:gd name="connsiteY2683" fmla="*/ 3192332 h 6858000"/>
              <a:gd name="connsiteX2684" fmla="*/ 9602992 w 12163312"/>
              <a:gd name="connsiteY2684" fmla="*/ 3376407 h 6858000"/>
              <a:gd name="connsiteX2685" fmla="*/ 9760771 w 12163312"/>
              <a:gd name="connsiteY2685" fmla="*/ 3467250 h 6858000"/>
              <a:gd name="connsiteX2686" fmla="*/ 9918550 w 12163312"/>
              <a:gd name="connsiteY2686" fmla="*/ 3376407 h 6858000"/>
              <a:gd name="connsiteX2687" fmla="*/ 9918550 w 12163312"/>
              <a:gd name="connsiteY2687" fmla="*/ 3192332 h 6858000"/>
              <a:gd name="connsiteX2688" fmla="*/ 9440432 w 12163312"/>
              <a:gd name="connsiteY2688" fmla="*/ 3101490 h 6858000"/>
              <a:gd name="connsiteX2689" fmla="*/ 9282654 w 12163312"/>
              <a:gd name="connsiteY2689" fmla="*/ 3192332 h 6858000"/>
              <a:gd name="connsiteX2690" fmla="*/ 9282654 w 12163312"/>
              <a:gd name="connsiteY2690" fmla="*/ 3376407 h 6858000"/>
              <a:gd name="connsiteX2691" fmla="*/ 9440432 w 12163312"/>
              <a:gd name="connsiteY2691" fmla="*/ 3467250 h 6858000"/>
              <a:gd name="connsiteX2692" fmla="*/ 9598211 w 12163312"/>
              <a:gd name="connsiteY2692" fmla="*/ 3376407 h 6858000"/>
              <a:gd name="connsiteX2693" fmla="*/ 9598211 w 12163312"/>
              <a:gd name="connsiteY2693" fmla="*/ 3192332 h 6858000"/>
              <a:gd name="connsiteX2694" fmla="*/ 9120094 w 12163312"/>
              <a:gd name="connsiteY2694" fmla="*/ 3101490 h 6858000"/>
              <a:gd name="connsiteX2695" fmla="*/ 8962315 w 12163312"/>
              <a:gd name="connsiteY2695" fmla="*/ 3192332 h 6858000"/>
              <a:gd name="connsiteX2696" fmla="*/ 8962315 w 12163312"/>
              <a:gd name="connsiteY2696" fmla="*/ 3376407 h 6858000"/>
              <a:gd name="connsiteX2697" fmla="*/ 9120094 w 12163312"/>
              <a:gd name="connsiteY2697" fmla="*/ 3467250 h 6858000"/>
              <a:gd name="connsiteX2698" fmla="*/ 9277873 w 12163312"/>
              <a:gd name="connsiteY2698" fmla="*/ 3376407 h 6858000"/>
              <a:gd name="connsiteX2699" fmla="*/ 9277873 w 12163312"/>
              <a:gd name="connsiteY2699" fmla="*/ 3192332 h 6858000"/>
              <a:gd name="connsiteX2700" fmla="*/ 8799755 w 12163312"/>
              <a:gd name="connsiteY2700" fmla="*/ 3101490 h 6858000"/>
              <a:gd name="connsiteX2701" fmla="*/ 8641976 w 12163312"/>
              <a:gd name="connsiteY2701" fmla="*/ 3192332 h 6858000"/>
              <a:gd name="connsiteX2702" fmla="*/ 8641976 w 12163312"/>
              <a:gd name="connsiteY2702" fmla="*/ 3376407 h 6858000"/>
              <a:gd name="connsiteX2703" fmla="*/ 8799755 w 12163312"/>
              <a:gd name="connsiteY2703" fmla="*/ 3467250 h 6858000"/>
              <a:gd name="connsiteX2704" fmla="*/ 8957533 w 12163312"/>
              <a:gd name="connsiteY2704" fmla="*/ 3376407 h 6858000"/>
              <a:gd name="connsiteX2705" fmla="*/ 8957533 w 12163312"/>
              <a:gd name="connsiteY2705" fmla="*/ 3192332 h 6858000"/>
              <a:gd name="connsiteX2706" fmla="*/ 8479416 w 12163312"/>
              <a:gd name="connsiteY2706" fmla="*/ 3101490 h 6858000"/>
              <a:gd name="connsiteX2707" fmla="*/ 8321638 w 12163312"/>
              <a:gd name="connsiteY2707" fmla="*/ 3192332 h 6858000"/>
              <a:gd name="connsiteX2708" fmla="*/ 8321638 w 12163312"/>
              <a:gd name="connsiteY2708" fmla="*/ 3376407 h 6858000"/>
              <a:gd name="connsiteX2709" fmla="*/ 8479416 w 12163312"/>
              <a:gd name="connsiteY2709" fmla="*/ 3467250 h 6858000"/>
              <a:gd name="connsiteX2710" fmla="*/ 8637195 w 12163312"/>
              <a:gd name="connsiteY2710" fmla="*/ 3376407 h 6858000"/>
              <a:gd name="connsiteX2711" fmla="*/ 8637195 w 12163312"/>
              <a:gd name="connsiteY2711" fmla="*/ 3192332 h 6858000"/>
              <a:gd name="connsiteX2712" fmla="*/ 8159077 w 12163312"/>
              <a:gd name="connsiteY2712" fmla="*/ 3101490 h 6858000"/>
              <a:gd name="connsiteX2713" fmla="*/ 8001298 w 12163312"/>
              <a:gd name="connsiteY2713" fmla="*/ 3192332 h 6858000"/>
              <a:gd name="connsiteX2714" fmla="*/ 8001298 w 12163312"/>
              <a:gd name="connsiteY2714" fmla="*/ 3376407 h 6858000"/>
              <a:gd name="connsiteX2715" fmla="*/ 8159077 w 12163312"/>
              <a:gd name="connsiteY2715" fmla="*/ 3467250 h 6858000"/>
              <a:gd name="connsiteX2716" fmla="*/ 8316856 w 12163312"/>
              <a:gd name="connsiteY2716" fmla="*/ 3376407 h 6858000"/>
              <a:gd name="connsiteX2717" fmla="*/ 8316856 w 12163312"/>
              <a:gd name="connsiteY2717" fmla="*/ 3192332 h 6858000"/>
              <a:gd name="connsiteX2718" fmla="*/ 7838739 w 12163312"/>
              <a:gd name="connsiteY2718" fmla="*/ 3101490 h 6858000"/>
              <a:gd name="connsiteX2719" fmla="*/ 7680960 w 12163312"/>
              <a:gd name="connsiteY2719" fmla="*/ 3192332 h 6858000"/>
              <a:gd name="connsiteX2720" fmla="*/ 7680960 w 12163312"/>
              <a:gd name="connsiteY2720" fmla="*/ 3376407 h 6858000"/>
              <a:gd name="connsiteX2721" fmla="*/ 7838739 w 12163312"/>
              <a:gd name="connsiteY2721" fmla="*/ 3467250 h 6858000"/>
              <a:gd name="connsiteX2722" fmla="*/ 7996518 w 12163312"/>
              <a:gd name="connsiteY2722" fmla="*/ 3376407 h 6858000"/>
              <a:gd name="connsiteX2723" fmla="*/ 7996518 w 12163312"/>
              <a:gd name="connsiteY2723" fmla="*/ 3192332 h 6858000"/>
              <a:gd name="connsiteX2724" fmla="*/ 7518400 w 12163312"/>
              <a:gd name="connsiteY2724" fmla="*/ 3101490 h 6858000"/>
              <a:gd name="connsiteX2725" fmla="*/ 7360621 w 12163312"/>
              <a:gd name="connsiteY2725" fmla="*/ 3192332 h 6858000"/>
              <a:gd name="connsiteX2726" fmla="*/ 7360621 w 12163312"/>
              <a:gd name="connsiteY2726" fmla="*/ 3376407 h 6858000"/>
              <a:gd name="connsiteX2727" fmla="*/ 7518400 w 12163312"/>
              <a:gd name="connsiteY2727" fmla="*/ 3467250 h 6858000"/>
              <a:gd name="connsiteX2728" fmla="*/ 7676179 w 12163312"/>
              <a:gd name="connsiteY2728" fmla="*/ 3376407 h 6858000"/>
              <a:gd name="connsiteX2729" fmla="*/ 7676179 w 12163312"/>
              <a:gd name="connsiteY2729" fmla="*/ 3192332 h 6858000"/>
              <a:gd name="connsiteX2730" fmla="*/ 7198061 w 12163312"/>
              <a:gd name="connsiteY2730" fmla="*/ 3101490 h 6858000"/>
              <a:gd name="connsiteX2731" fmla="*/ 7040282 w 12163312"/>
              <a:gd name="connsiteY2731" fmla="*/ 3192332 h 6858000"/>
              <a:gd name="connsiteX2732" fmla="*/ 7040282 w 12163312"/>
              <a:gd name="connsiteY2732" fmla="*/ 3376407 h 6858000"/>
              <a:gd name="connsiteX2733" fmla="*/ 7198061 w 12163312"/>
              <a:gd name="connsiteY2733" fmla="*/ 3467250 h 6858000"/>
              <a:gd name="connsiteX2734" fmla="*/ 7355839 w 12163312"/>
              <a:gd name="connsiteY2734" fmla="*/ 3376407 h 6858000"/>
              <a:gd name="connsiteX2735" fmla="*/ 7355839 w 12163312"/>
              <a:gd name="connsiteY2735" fmla="*/ 3192332 h 6858000"/>
              <a:gd name="connsiteX2736" fmla="*/ 6877722 w 12163312"/>
              <a:gd name="connsiteY2736" fmla="*/ 3101490 h 6858000"/>
              <a:gd name="connsiteX2737" fmla="*/ 6719944 w 12163312"/>
              <a:gd name="connsiteY2737" fmla="*/ 3192332 h 6858000"/>
              <a:gd name="connsiteX2738" fmla="*/ 6719944 w 12163312"/>
              <a:gd name="connsiteY2738" fmla="*/ 3376407 h 6858000"/>
              <a:gd name="connsiteX2739" fmla="*/ 6877722 w 12163312"/>
              <a:gd name="connsiteY2739" fmla="*/ 3467250 h 6858000"/>
              <a:gd name="connsiteX2740" fmla="*/ 7035501 w 12163312"/>
              <a:gd name="connsiteY2740" fmla="*/ 3376407 h 6858000"/>
              <a:gd name="connsiteX2741" fmla="*/ 7035501 w 12163312"/>
              <a:gd name="connsiteY2741" fmla="*/ 3192332 h 6858000"/>
              <a:gd name="connsiteX2742" fmla="*/ 6557383 w 12163312"/>
              <a:gd name="connsiteY2742" fmla="*/ 3101490 h 6858000"/>
              <a:gd name="connsiteX2743" fmla="*/ 6399604 w 12163312"/>
              <a:gd name="connsiteY2743" fmla="*/ 3192332 h 6858000"/>
              <a:gd name="connsiteX2744" fmla="*/ 6399604 w 12163312"/>
              <a:gd name="connsiteY2744" fmla="*/ 3376407 h 6858000"/>
              <a:gd name="connsiteX2745" fmla="*/ 6557383 w 12163312"/>
              <a:gd name="connsiteY2745" fmla="*/ 3467250 h 6858000"/>
              <a:gd name="connsiteX2746" fmla="*/ 6715162 w 12163312"/>
              <a:gd name="connsiteY2746" fmla="*/ 3376407 h 6858000"/>
              <a:gd name="connsiteX2747" fmla="*/ 6715162 w 12163312"/>
              <a:gd name="connsiteY2747" fmla="*/ 3192332 h 6858000"/>
              <a:gd name="connsiteX2748" fmla="*/ 5916706 w 12163312"/>
              <a:gd name="connsiteY2748" fmla="*/ 3101490 h 6858000"/>
              <a:gd name="connsiteX2749" fmla="*/ 5758927 w 12163312"/>
              <a:gd name="connsiteY2749" fmla="*/ 3189941 h 6858000"/>
              <a:gd name="connsiteX2750" fmla="*/ 5758927 w 12163312"/>
              <a:gd name="connsiteY2750" fmla="*/ 3374017 h 6858000"/>
              <a:gd name="connsiteX2751" fmla="*/ 5916706 w 12163312"/>
              <a:gd name="connsiteY2751" fmla="*/ 3467250 h 6858000"/>
              <a:gd name="connsiteX2752" fmla="*/ 6074484 w 12163312"/>
              <a:gd name="connsiteY2752" fmla="*/ 3376407 h 6858000"/>
              <a:gd name="connsiteX2753" fmla="*/ 6074484 w 12163312"/>
              <a:gd name="connsiteY2753" fmla="*/ 3192332 h 6858000"/>
              <a:gd name="connsiteX2754" fmla="*/ 5596368 w 12163312"/>
              <a:gd name="connsiteY2754" fmla="*/ 3101490 h 6858000"/>
              <a:gd name="connsiteX2755" fmla="*/ 5438588 w 12163312"/>
              <a:gd name="connsiteY2755" fmla="*/ 3192332 h 6858000"/>
              <a:gd name="connsiteX2756" fmla="*/ 5438588 w 12163312"/>
              <a:gd name="connsiteY2756" fmla="*/ 3376407 h 6858000"/>
              <a:gd name="connsiteX2757" fmla="*/ 5596368 w 12163312"/>
              <a:gd name="connsiteY2757" fmla="*/ 3467250 h 6858000"/>
              <a:gd name="connsiteX2758" fmla="*/ 5754146 w 12163312"/>
              <a:gd name="connsiteY2758" fmla="*/ 3376407 h 6858000"/>
              <a:gd name="connsiteX2759" fmla="*/ 5754146 w 12163312"/>
              <a:gd name="connsiteY2759" fmla="*/ 3192332 h 6858000"/>
              <a:gd name="connsiteX2760" fmla="*/ 5276028 w 12163312"/>
              <a:gd name="connsiteY2760" fmla="*/ 3101490 h 6858000"/>
              <a:gd name="connsiteX2761" fmla="*/ 5118250 w 12163312"/>
              <a:gd name="connsiteY2761" fmla="*/ 3192332 h 6858000"/>
              <a:gd name="connsiteX2762" fmla="*/ 5118250 w 12163312"/>
              <a:gd name="connsiteY2762" fmla="*/ 3376407 h 6858000"/>
              <a:gd name="connsiteX2763" fmla="*/ 5276028 w 12163312"/>
              <a:gd name="connsiteY2763" fmla="*/ 3467250 h 6858000"/>
              <a:gd name="connsiteX2764" fmla="*/ 5433807 w 12163312"/>
              <a:gd name="connsiteY2764" fmla="*/ 3376407 h 6858000"/>
              <a:gd name="connsiteX2765" fmla="*/ 5433807 w 12163312"/>
              <a:gd name="connsiteY2765" fmla="*/ 3192332 h 6858000"/>
              <a:gd name="connsiteX2766" fmla="*/ 4955689 w 12163312"/>
              <a:gd name="connsiteY2766" fmla="*/ 3101490 h 6858000"/>
              <a:gd name="connsiteX2767" fmla="*/ 4797910 w 12163312"/>
              <a:gd name="connsiteY2767" fmla="*/ 3192332 h 6858000"/>
              <a:gd name="connsiteX2768" fmla="*/ 4797910 w 12163312"/>
              <a:gd name="connsiteY2768" fmla="*/ 3376407 h 6858000"/>
              <a:gd name="connsiteX2769" fmla="*/ 4955689 w 12163312"/>
              <a:gd name="connsiteY2769" fmla="*/ 3467250 h 6858000"/>
              <a:gd name="connsiteX2770" fmla="*/ 5113468 w 12163312"/>
              <a:gd name="connsiteY2770" fmla="*/ 3376407 h 6858000"/>
              <a:gd name="connsiteX2771" fmla="*/ 5113468 w 12163312"/>
              <a:gd name="connsiteY2771" fmla="*/ 3192332 h 6858000"/>
              <a:gd name="connsiteX2772" fmla="*/ 4635350 w 12163312"/>
              <a:gd name="connsiteY2772" fmla="*/ 3101490 h 6858000"/>
              <a:gd name="connsiteX2773" fmla="*/ 4477571 w 12163312"/>
              <a:gd name="connsiteY2773" fmla="*/ 3192332 h 6858000"/>
              <a:gd name="connsiteX2774" fmla="*/ 4477571 w 12163312"/>
              <a:gd name="connsiteY2774" fmla="*/ 3376407 h 6858000"/>
              <a:gd name="connsiteX2775" fmla="*/ 4635350 w 12163312"/>
              <a:gd name="connsiteY2775" fmla="*/ 3467250 h 6858000"/>
              <a:gd name="connsiteX2776" fmla="*/ 4793129 w 12163312"/>
              <a:gd name="connsiteY2776" fmla="*/ 3376407 h 6858000"/>
              <a:gd name="connsiteX2777" fmla="*/ 4793129 w 12163312"/>
              <a:gd name="connsiteY2777" fmla="*/ 3192332 h 6858000"/>
              <a:gd name="connsiteX2778" fmla="*/ 4312621 w 12163312"/>
              <a:gd name="connsiteY2778" fmla="*/ 3101490 h 6858000"/>
              <a:gd name="connsiteX2779" fmla="*/ 4154842 w 12163312"/>
              <a:gd name="connsiteY2779" fmla="*/ 3192332 h 6858000"/>
              <a:gd name="connsiteX2780" fmla="*/ 4154842 w 12163312"/>
              <a:gd name="connsiteY2780" fmla="*/ 3376407 h 6858000"/>
              <a:gd name="connsiteX2781" fmla="*/ 4312621 w 12163312"/>
              <a:gd name="connsiteY2781" fmla="*/ 3467250 h 6858000"/>
              <a:gd name="connsiteX2782" fmla="*/ 4470400 w 12163312"/>
              <a:gd name="connsiteY2782" fmla="*/ 3376407 h 6858000"/>
              <a:gd name="connsiteX2783" fmla="*/ 4470400 w 12163312"/>
              <a:gd name="connsiteY2783" fmla="*/ 3192332 h 6858000"/>
              <a:gd name="connsiteX2784" fmla="*/ 3992282 w 12163312"/>
              <a:gd name="connsiteY2784" fmla="*/ 3101490 h 6858000"/>
              <a:gd name="connsiteX2785" fmla="*/ 3834503 w 12163312"/>
              <a:gd name="connsiteY2785" fmla="*/ 3192332 h 6858000"/>
              <a:gd name="connsiteX2786" fmla="*/ 3834503 w 12163312"/>
              <a:gd name="connsiteY2786" fmla="*/ 3376407 h 6858000"/>
              <a:gd name="connsiteX2787" fmla="*/ 3992282 w 12163312"/>
              <a:gd name="connsiteY2787" fmla="*/ 3467250 h 6858000"/>
              <a:gd name="connsiteX2788" fmla="*/ 4150061 w 12163312"/>
              <a:gd name="connsiteY2788" fmla="*/ 3376407 h 6858000"/>
              <a:gd name="connsiteX2789" fmla="*/ 4150061 w 12163312"/>
              <a:gd name="connsiteY2789" fmla="*/ 3192332 h 6858000"/>
              <a:gd name="connsiteX2790" fmla="*/ 3671943 w 12163312"/>
              <a:gd name="connsiteY2790" fmla="*/ 3101490 h 6858000"/>
              <a:gd name="connsiteX2791" fmla="*/ 3514165 w 12163312"/>
              <a:gd name="connsiteY2791" fmla="*/ 3192332 h 6858000"/>
              <a:gd name="connsiteX2792" fmla="*/ 3514165 w 12163312"/>
              <a:gd name="connsiteY2792" fmla="*/ 3376407 h 6858000"/>
              <a:gd name="connsiteX2793" fmla="*/ 3671943 w 12163312"/>
              <a:gd name="connsiteY2793" fmla="*/ 3467250 h 6858000"/>
              <a:gd name="connsiteX2794" fmla="*/ 3829722 w 12163312"/>
              <a:gd name="connsiteY2794" fmla="*/ 3376407 h 6858000"/>
              <a:gd name="connsiteX2795" fmla="*/ 3829722 w 12163312"/>
              <a:gd name="connsiteY2795" fmla="*/ 3192332 h 6858000"/>
              <a:gd name="connsiteX2796" fmla="*/ 3351604 w 12163312"/>
              <a:gd name="connsiteY2796" fmla="*/ 3101490 h 6858000"/>
              <a:gd name="connsiteX2797" fmla="*/ 3193825 w 12163312"/>
              <a:gd name="connsiteY2797" fmla="*/ 3192332 h 6858000"/>
              <a:gd name="connsiteX2798" fmla="*/ 3193825 w 12163312"/>
              <a:gd name="connsiteY2798" fmla="*/ 3376407 h 6858000"/>
              <a:gd name="connsiteX2799" fmla="*/ 3351604 w 12163312"/>
              <a:gd name="connsiteY2799" fmla="*/ 3467250 h 6858000"/>
              <a:gd name="connsiteX2800" fmla="*/ 3509383 w 12163312"/>
              <a:gd name="connsiteY2800" fmla="*/ 3376407 h 6858000"/>
              <a:gd name="connsiteX2801" fmla="*/ 3509383 w 12163312"/>
              <a:gd name="connsiteY2801" fmla="*/ 3192332 h 6858000"/>
              <a:gd name="connsiteX2802" fmla="*/ 3031266 w 12163312"/>
              <a:gd name="connsiteY2802" fmla="*/ 3101490 h 6858000"/>
              <a:gd name="connsiteX2803" fmla="*/ 2873487 w 12163312"/>
              <a:gd name="connsiteY2803" fmla="*/ 3192332 h 6858000"/>
              <a:gd name="connsiteX2804" fmla="*/ 2873487 w 12163312"/>
              <a:gd name="connsiteY2804" fmla="*/ 3376407 h 6858000"/>
              <a:gd name="connsiteX2805" fmla="*/ 3031266 w 12163312"/>
              <a:gd name="connsiteY2805" fmla="*/ 3467250 h 6858000"/>
              <a:gd name="connsiteX2806" fmla="*/ 3189044 w 12163312"/>
              <a:gd name="connsiteY2806" fmla="*/ 3376407 h 6858000"/>
              <a:gd name="connsiteX2807" fmla="*/ 3189044 w 12163312"/>
              <a:gd name="connsiteY2807" fmla="*/ 3192332 h 6858000"/>
              <a:gd name="connsiteX2808" fmla="*/ 2710927 w 12163312"/>
              <a:gd name="connsiteY2808" fmla="*/ 3101490 h 6858000"/>
              <a:gd name="connsiteX2809" fmla="*/ 2553148 w 12163312"/>
              <a:gd name="connsiteY2809" fmla="*/ 3192332 h 6858000"/>
              <a:gd name="connsiteX2810" fmla="*/ 2553148 w 12163312"/>
              <a:gd name="connsiteY2810" fmla="*/ 3376407 h 6858000"/>
              <a:gd name="connsiteX2811" fmla="*/ 2710927 w 12163312"/>
              <a:gd name="connsiteY2811" fmla="*/ 3467250 h 6858000"/>
              <a:gd name="connsiteX2812" fmla="*/ 2868706 w 12163312"/>
              <a:gd name="connsiteY2812" fmla="*/ 3376407 h 6858000"/>
              <a:gd name="connsiteX2813" fmla="*/ 2868706 w 12163312"/>
              <a:gd name="connsiteY2813" fmla="*/ 3192332 h 6858000"/>
              <a:gd name="connsiteX2814" fmla="*/ 2390588 w 12163312"/>
              <a:gd name="connsiteY2814" fmla="*/ 3101490 h 6858000"/>
              <a:gd name="connsiteX2815" fmla="*/ 2232809 w 12163312"/>
              <a:gd name="connsiteY2815" fmla="*/ 3192332 h 6858000"/>
              <a:gd name="connsiteX2816" fmla="*/ 2232809 w 12163312"/>
              <a:gd name="connsiteY2816" fmla="*/ 3376407 h 6858000"/>
              <a:gd name="connsiteX2817" fmla="*/ 2390588 w 12163312"/>
              <a:gd name="connsiteY2817" fmla="*/ 3467250 h 6858000"/>
              <a:gd name="connsiteX2818" fmla="*/ 2548367 w 12163312"/>
              <a:gd name="connsiteY2818" fmla="*/ 3376407 h 6858000"/>
              <a:gd name="connsiteX2819" fmla="*/ 2548367 w 12163312"/>
              <a:gd name="connsiteY2819" fmla="*/ 3192332 h 6858000"/>
              <a:gd name="connsiteX2820" fmla="*/ 2070249 w 12163312"/>
              <a:gd name="connsiteY2820" fmla="*/ 3101490 h 6858000"/>
              <a:gd name="connsiteX2821" fmla="*/ 1912470 w 12163312"/>
              <a:gd name="connsiteY2821" fmla="*/ 3192332 h 6858000"/>
              <a:gd name="connsiteX2822" fmla="*/ 1912470 w 12163312"/>
              <a:gd name="connsiteY2822" fmla="*/ 3376407 h 6858000"/>
              <a:gd name="connsiteX2823" fmla="*/ 2070249 w 12163312"/>
              <a:gd name="connsiteY2823" fmla="*/ 3467250 h 6858000"/>
              <a:gd name="connsiteX2824" fmla="*/ 2228028 w 12163312"/>
              <a:gd name="connsiteY2824" fmla="*/ 3376407 h 6858000"/>
              <a:gd name="connsiteX2825" fmla="*/ 2228028 w 12163312"/>
              <a:gd name="connsiteY2825" fmla="*/ 3192332 h 6858000"/>
              <a:gd name="connsiteX2826" fmla="*/ 1749910 w 12163312"/>
              <a:gd name="connsiteY2826" fmla="*/ 3101490 h 6858000"/>
              <a:gd name="connsiteX2827" fmla="*/ 1592131 w 12163312"/>
              <a:gd name="connsiteY2827" fmla="*/ 3192332 h 6858000"/>
              <a:gd name="connsiteX2828" fmla="*/ 1592131 w 12163312"/>
              <a:gd name="connsiteY2828" fmla="*/ 3376407 h 6858000"/>
              <a:gd name="connsiteX2829" fmla="*/ 1749910 w 12163312"/>
              <a:gd name="connsiteY2829" fmla="*/ 3467250 h 6858000"/>
              <a:gd name="connsiteX2830" fmla="*/ 1907689 w 12163312"/>
              <a:gd name="connsiteY2830" fmla="*/ 3376407 h 6858000"/>
              <a:gd name="connsiteX2831" fmla="*/ 1907689 w 12163312"/>
              <a:gd name="connsiteY2831" fmla="*/ 3192332 h 6858000"/>
              <a:gd name="connsiteX2832" fmla="*/ 1429571 w 12163312"/>
              <a:gd name="connsiteY2832" fmla="*/ 3101490 h 6858000"/>
              <a:gd name="connsiteX2833" fmla="*/ 1271793 w 12163312"/>
              <a:gd name="connsiteY2833" fmla="*/ 3192332 h 6858000"/>
              <a:gd name="connsiteX2834" fmla="*/ 1271793 w 12163312"/>
              <a:gd name="connsiteY2834" fmla="*/ 3376407 h 6858000"/>
              <a:gd name="connsiteX2835" fmla="*/ 1429571 w 12163312"/>
              <a:gd name="connsiteY2835" fmla="*/ 3467250 h 6858000"/>
              <a:gd name="connsiteX2836" fmla="*/ 1587350 w 12163312"/>
              <a:gd name="connsiteY2836" fmla="*/ 3376407 h 6858000"/>
              <a:gd name="connsiteX2837" fmla="*/ 1587350 w 12163312"/>
              <a:gd name="connsiteY2837" fmla="*/ 3192332 h 6858000"/>
              <a:gd name="connsiteX2838" fmla="*/ 11525026 w 12163312"/>
              <a:gd name="connsiteY2838" fmla="*/ 2824181 h 6858000"/>
              <a:gd name="connsiteX2839" fmla="*/ 11367247 w 12163312"/>
              <a:gd name="connsiteY2839" fmla="*/ 2915024 h 6858000"/>
              <a:gd name="connsiteX2840" fmla="*/ 11367247 w 12163312"/>
              <a:gd name="connsiteY2840" fmla="*/ 3099099 h 6858000"/>
              <a:gd name="connsiteX2841" fmla="*/ 11525026 w 12163312"/>
              <a:gd name="connsiteY2841" fmla="*/ 3189941 h 6858000"/>
              <a:gd name="connsiteX2842" fmla="*/ 11682804 w 12163312"/>
              <a:gd name="connsiteY2842" fmla="*/ 3099099 h 6858000"/>
              <a:gd name="connsiteX2843" fmla="*/ 11682804 w 12163312"/>
              <a:gd name="connsiteY2843" fmla="*/ 2915024 h 6858000"/>
              <a:gd name="connsiteX2844" fmla="*/ 10881957 w 12163312"/>
              <a:gd name="connsiteY2844" fmla="*/ 2824181 h 6858000"/>
              <a:gd name="connsiteX2845" fmla="*/ 10724179 w 12163312"/>
              <a:gd name="connsiteY2845" fmla="*/ 2915024 h 6858000"/>
              <a:gd name="connsiteX2846" fmla="*/ 10724179 w 12163312"/>
              <a:gd name="connsiteY2846" fmla="*/ 3099099 h 6858000"/>
              <a:gd name="connsiteX2847" fmla="*/ 10881957 w 12163312"/>
              <a:gd name="connsiteY2847" fmla="*/ 3189941 h 6858000"/>
              <a:gd name="connsiteX2848" fmla="*/ 11039736 w 12163312"/>
              <a:gd name="connsiteY2848" fmla="*/ 3099099 h 6858000"/>
              <a:gd name="connsiteX2849" fmla="*/ 11039736 w 12163312"/>
              <a:gd name="connsiteY2849" fmla="*/ 2915024 h 6858000"/>
              <a:gd name="connsiteX2850" fmla="*/ 10561618 w 12163312"/>
              <a:gd name="connsiteY2850" fmla="*/ 2824181 h 6858000"/>
              <a:gd name="connsiteX2851" fmla="*/ 10403839 w 12163312"/>
              <a:gd name="connsiteY2851" fmla="*/ 2915024 h 6858000"/>
              <a:gd name="connsiteX2852" fmla="*/ 10403839 w 12163312"/>
              <a:gd name="connsiteY2852" fmla="*/ 3099099 h 6858000"/>
              <a:gd name="connsiteX2853" fmla="*/ 10561618 w 12163312"/>
              <a:gd name="connsiteY2853" fmla="*/ 3189941 h 6858000"/>
              <a:gd name="connsiteX2854" fmla="*/ 10719397 w 12163312"/>
              <a:gd name="connsiteY2854" fmla="*/ 3099099 h 6858000"/>
              <a:gd name="connsiteX2855" fmla="*/ 10719397 w 12163312"/>
              <a:gd name="connsiteY2855" fmla="*/ 2915024 h 6858000"/>
              <a:gd name="connsiteX2856" fmla="*/ 10241280 w 12163312"/>
              <a:gd name="connsiteY2856" fmla="*/ 2824181 h 6858000"/>
              <a:gd name="connsiteX2857" fmla="*/ 10083501 w 12163312"/>
              <a:gd name="connsiteY2857" fmla="*/ 2915024 h 6858000"/>
              <a:gd name="connsiteX2858" fmla="*/ 10083501 w 12163312"/>
              <a:gd name="connsiteY2858" fmla="*/ 3099099 h 6858000"/>
              <a:gd name="connsiteX2859" fmla="*/ 10241280 w 12163312"/>
              <a:gd name="connsiteY2859" fmla="*/ 3189941 h 6858000"/>
              <a:gd name="connsiteX2860" fmla="*/ 10399058 w 12163312"/>
              <a:gd name="connsiteY2860" fmla="*/ 3099099 h 6858000"/>
              <a:gd name="connsiteX2861" fmla="*/ 10399058 w 12163312"/>
              <a:gd name="connsiteY2861" fmla="*/ 2915024 h 6858000"/>
              <a:gd name="connsiteX2862" fmla="*/ 9920941 w 12163312"/>
              <a:gd name="connsiteY2862" fmla="*/ 2824181 h 6858000"/>
              <a:gd name="connsiteX2863" fmla="*/ 9763162 w 12163312"/>
              <a:gd name="connsiteY2863" fmla="*/ 2915024 h 6858000"/>
              <a:gd name="connsiteX2864" fmla="*/ 9763162 w 12163312"/>
              <a:gd name="connsiteY2864" fmla="*/ 3099099 h 6858000"/>
              <a:gd name="connsiteX2865" fmla="*/ 9920941 w 12163312"/>
              <a:gd name="connsiteY2865" fmla="*/ 3189941 h 6858000"/>
              <a:gd name="connsiteX2866" fmla="*/ 10078720 w 12163312"/>
              <a:gd name="connsiteY2866" fmla="*/ 3099099 h 6858000"/>
              <a:gd name="connsiteX2867" fmla="*/ 10078720 w 12163312"/>
              <a:gd name="connsiteY2867" fmla="*/ 2915024 h 6858000"/>
              <a:gd name="connsiteX2868" fmla="*/ 9600602 w 12163312"/>
              <a:gd name="connsiteY2868" fmla="*/ 2824181 h 6858000"/>
              <a:gd name="connsiteX2869" fmla="*/ 9442823 w 12163312"/>
              <a:gd name="connsiteY2869" fmla="*/ 2915024 h 6858000"/>
              <a:gd name="connsiteX2870" fmla="*/ 9442823 w 12163312"/>
              <a:gd name="connsiteY2870" fmla="*/ 3099099 h 6858000"/>
              <a:gd name="connsiteX2871" fmla="*/ 9600602 w 12163312"/>
              <a:gd name="connsiteY2871" fmla="*/ 3189941 h 6858000"/>
              <a:gd name="connsiteX2872" fmla="*/ 9758380 w 12163312"/>
              <a:gd name="connsiteY2872" fmla="*/ 3099099 h 6858000"/>
              <a:gd name="connsiteX2873" fmla="*/ 9758380 w 12163312"/>
              <a:gd name="connsiteY2873" fmla="*/ 2915024 h 6858000"/>
              <a:gd name="connsiteX2874" fmla="*/ 9280263 w 12163312"/>
              <a:gd name="connsiteY2874" fmla="*/ 2824181 h 6858000"/>
              <a:gd name="connsiteX2875" fmla="*/ 9122485 w 12163312"/>
              <a:gd name="connsiteY2875" fmla="*/ 2915024 h 6858000"/>
              <a:gd name="connsiteX2876" fmla="*/ 9122485 w 12163312"/>
              <a:gd name="connsiteY2876" fmla="*/ 3099099 h 6858000"/>
              <a:gd name="connsiteX2877" fmla="*/ 9280263 w 12163312"/>
              <a:gd name="connsiteY2877" fmla="*/ 3189941 h 6858000"/>
              <a:gd name="connsiteX2878" fmla="*/ 9438042 w 12163312"/>
              <a:gd name="connsiteY2878" fmla="*/ 3099099 h 6858000"/>
              <a:gd name="connsiteX2879" fmla="*/ 9438042 w 12163312"/>
              <a:gd name="connsiteY2879" fmla="*/ 2915024 h 6858000"/>
              <a:gd name="connsiteX2880" fmla="*/ 8959924 w 12163312"/>
              <a:gd name="connsiteY2880" fmla="*/ 2824181 h 6858000"/>
              <a:gd name="connsiteX2881" fmla="*/ 8802145 w 12163312"/>
              <a:gd name="connsiteY2881" fmla="*/ 2915024 h 6858000"/>
              <a:gd name="connsiteX2882" fmla="*/ 8802145 w 12163312"/>
              <a:gd name="connsiteY2882" fmla="*/ 3099099 h 6858000"/>
              <a:gd name="connsiteX2883" fmla="*/ 8959924 w 12163312"/>
              <a:gd name="connsiteY2883" fmla="*/ 3189941 h 6858000"/>
              <a:gd name="connsiteX2884" fmla="*/ 9117703 w 12163312"/>
              <a:gd name="connsiteY2884" fmla="*/ 3099099 h 6858000"/>
              <a:gd name="connsiteX2885" fmla="*/ 9117703 w 12163312"/>
              <a:gd name="connsiteY2885" fmla="*/ 2915024 h 6858000"/>
              <a:gd name="connsiteX2886" fmla="*/ 8639585 w 12163312"/>
              <a:gd name="connsiteY2886" fmla="*/ 2824181 h 6858000"/>
              <a:gd name="connsiteX2887" fmla="*/ 8481806 w 12163312"/>
              <a:gd name="connsiteY2887" fmla="*/ 2915024 h 6858000"/>
              <a:gd name="connsiteX2888" fmla="*/ 8481806 w 12163312"/>
              <a:gd name="connsiteY2888" fmla="*/ 3099099 h 6858000"/>
              <a:gd name="connsiteX2889" fmla="*/ 8639585 w 12163312"/>
              <a:gd name="connsiteY2889" fmla="*/ 3189941 h 6858000"/>
              <a:gd name="connsiteX2890" fmla="*/ 8797364 w 12163312"/>
              <a:gd name="connsiteY2890" fmla="*/ 3099099 h 6858000"/>
              <a:gd name="connsiteX2891" fmla="*/ 8797364 w 12163312"/>
              <a:gd name="connsiteY2891" fmla="*/ 2915024 h 6858000"/>
              <a:gd name="connsiteX2892" fmla="*/ 8319247 w 12163312"/>
              <a:gd name="connsiteY2892" fmla="*/ 2824181 h 6858000"/>
              <a:gd name="connsiteX2893" fmla="*/ 8161468 w 12163312"/>
              <a:gd name="connsiteY2893" fmla="*/ 2915024 h 6858000"/>
              <a:gd name="connsiteX2894" fmla="*/ 8161468 w 12163312"/>
              <a:gd name="connsiteY2894" fmla="*/ 3099099 h 6858000"/>
              <a:gd name="connsiteX2895" fmla="*/ 8319247 w 12163312"/>
              <a:gd name="connsiteY2895" fmla="*/ 3189941 h 6858000"/>
              <a:gd name="connsiteX2896" fmla="*/ 8477026 w 12163312"/>
              <a:gd name="connsiteY2896" fmla="*/ 3099099 h 6858000"/>
              <a:gd name="connsiteX2897" fmla="*/ 8477026 w 12163312"/>
              <a:gd name="connsiteY2897" fmla="*/ 2915024 h 6858000"/>
              <a:gd name="connsiteX2898" fmla="*/ 7998908 w 12163312"/>
              <a:gd name="connsiteY2898" fmla="*/ 2824181 h 6858000"/>
              <a:gd name="connsiteX2899" fmla="*/ 7841129 w 12163312"/>
              <a:gd name="connsiteY2899" fmla="*/ 2915024 h 6858000"/>
              <a:gd name="connsiteX2900" fmla="*/ 7841129 w 12163312"/>
              <a:gd name="connsiteY2900" fmla="*/ 3099099 h 6858000"/>
              <a:gd name="connsiteX2901" fmla="*/ 7998908 w 12163312"/>
              <a:gd name="connsiteY2901" fmla="*/ 3189941 h 6858000"/>
              <a:gd name="connsiteX2902" fmla="*/ 8156687 w 12163312"/>
              <a:gd name="connsiteY2902" fmla="*/ 3099099 h 6858000"/>
              <a:gd name="connsiteX2903" fmla="*/ 8156687 w 12163312"/>
              <a:gd name="connsiteY2903" fmla="*/ 2915024 h 6858000"/>
              <a:gd name="connsiteX2904" fmla="*/ 7678569 w 12163312"/>
              <a:gd name="connsiteY2904" fmla="*/ 2824181 h 6858000"/>
              <a:gd name="connsiteX2905" fmla="*/ 7520791 w 12163312"/>
              <a:gd name="connsiteY2905" fmla="*/ 2915024 h 6858000"/>
              <a:gd name="connsiteX2906" fmla="*/ 7520791 w 12163312"/>
              <a:gd name="connsiteY2906" fmla="*/ 3099099 h 6858000"/>
              <a:gd name="connsiteX2907" fmla="*/ 7678569 w 12163312"/>
              <a:gd name="connsiteY2907" fmla="*/ 3189941 h 6858000"/>
              <a:gd name="connsiteX2908" fmla="*/ 7836348 w 12163312"/>
              <a:gd name="connsiteY2908" fmla="*/ 3099099 h 6858000"/>
              <a:gd name="connsiteX2909" fmla="*/ 7836348 w 12163312"/>
              <a:gd name="connsiteY2909" fmla="*/ 2915024 h 6858000"/>
              <a:gd name="connsiteX2910" fmla="*/ 7358230 w 12163312"/>
              <a:gd name="connsiteY2910" fmla="*/ 2824181 h 6858000"/>
              <a:gd name="connsiteX2911" fmla="*/ 7200451 w 12163312"/>
              <a:gd name="connsiteY2911" fmla="*/ 2915024 h 6858000"/>
              <a:gd name="connsiteX2912" fmla="*/ 7200451 w 12163312"/>
              <a:gd name="connsiteY2912" fmla="*/ 3099099 h 6858000"/>
              <a:gd name="connsiteX2913" fmla="*/ 7358230 w 12163312"/>
              <a:gd name="connsiteY2913" fmla="*/ 3189941 h 6858000"/>
              <a:gd name="connsiteX2914" fmla="*/ 7516009 w 12163312"/>
              <a:gd name="connsiteY2914" fmla="*/ 3099099 h 6858000"/>
              <a:gd name="connsiteX2915" fmla="*/ 7516009 w 12163312"/>
              <a:gd name="connsiteY2915" fmla="*/ 2915024 h 6858000"/>
              <a:gd name="connsiteX2916" fmla="*/ 7037892 w 12163312"/>
              <a:gd name="connsiteY2916" fmla="*/ 2824181 h 6858000"/>
              <a:gd name="connsiteX2917" fmla="*/ 6880113 w 12163312"/>
              <a:gd name="connsiteY2917" fmla="*/ 2915024 h 6858000"/>
              <a:gd name="connsiteX2918" fmla="*/ 6880113 w 12163312"/>
              <a:gd name="connsiteY2918" fmla="*/ 3099099 h 6858000"/>
              <a:gd name="connsiteX2919" fmla="*/ 7037892 w 12163312"/>
              <a:gd name="connsiteY2919" fmla="*/ 3189941 h 6858000"/>
              <a:gd name="connsiteX2920" fmla="*/ 7195671 w 12163312"/>
              <a:gd name="connsiteY2920" fmla="*/ 3099099 h 6858000"/>
              <a:gd name="connsiteX2921" fmla="*/ 7195671 w 12163312"/>
              <a:gd name="connsiteY2921" fmla="*/ 2915024 h 6858000"/>
              <a:gd name="connsiteX2922" fmla="*/ 6717553 w 12163312"/>
              <a:gd name="connsiteY2922" fmla="*/ 2824181 h 6858000"/>
              <a:gd name="connsiteX2923" fmla="*/ 6559774 w 12163312"/>
              <a:gd name="connsiteY2923" fmla="*/ 2915024 h 6858000"/>
              <a:gd name="connsiteX2924" fmla="*/ 6559774 w 12163312"/>
              <a:gd name="connsiteY2924" fmla="*/ 3099099 h 6858000"/>
              <a:gd name="connsiteX2925" fmla="*/ 6717553 w 12163312"/>
              <a:gd name="connsiteY2925" fmla="*/ 3189941 h 6858000"/>
              <a:gd name="connsiteX2926" fmla="*/ 6875332 w 12163312"/>
              <a:gd name="connsiteY2926" fmla="*/ 3099099 h 6858000"/>
              <a:gd name="connsiteX2927" fmla="*/ 6875332 w 12163312"/>
              <a:gd name="connsiteY2927" fmla="*/ 2915024 h 6858000"/>
              <a:gd name="connsiteX2928" fmla="*/ 6397214 w 12163312"/>
              <a:gd name="connsiteY2928" fmla="*/ 2824181 h 6858000"/>
              <a:gd name="connsiteX2929" fmla="*/ 6239435 w 12163312"/>
              <a:gd name="connsiteY2929" fmla="*/ 2915024 h 6858000"/>
              <a:gd name="connsiteX2930" fmla="*/ 6239435 w 12163312"/>
              <a:gd name="connsiteY2930" fmla="*/ 3099099 h 6858000"/>
              <a:gd name="connsiteX2931" fmla="*/ 6397214 w 12163312"/>
              <a:gd name="connsiteY2931" fmla="*/ 3189941 h 6858000"/>
              <a:gd name="connsiteX2932" fmla="*/ 6554992 w 12163312"/>
              <a:gd name="connsiteY2932" fmla="*/ 3099099 h 6858000"/>
              <a:gd name="connsiteX2933" fmla="*/ 6554992 w 12163312"/>
              <a:gd name="connsiteY2933" fmla="*/ 2915024 h 6858000"/>
              <a:gd name="connsiteX2934" fmla="*/ 5756536 w 12163312"/>
              <a:gd name="connsiteY2934" fmla="*/ 2824181 h 6858000"/>
              <a:gd name="connsiteX2935" fmla="*/ 5598757 w 12163312"/>
              <a:gd name="connsiteY2935" fmla="*/ 2915024 h 6858000"/>
              <a:gd name="connsiteX2936" fmla="*/ 5598757 w 12163312"/>
              <a:gd name="connsiteY2936" fmla="*/ 3099099 h 6858000"/>
              <a:gd name="connsiteX2937" fmla="*/ 5756536 w 12163312"/>
              <a:gd name="connsiteY2937" fmla="*/ 3189941 h 6858000"/>
              <a:gd name="connsiteX2938" fmla="*/ 5914316 w 12163312"/>
              <a:gd name="connsiteY2938" fmla="*/ 3099099 h 6858000"/>
              <a:gd name="connsiteX2939" fmla="*/ 5914316 w 12163312"/>
              <a:gd name="connsiteY2939" fmla="*/ 2915024 h 6858000"/>
              <a:gd name="connsiteX2940" fmla="*/ 5436198 w 12163312"/>
              <a:gd name="connsiteY2940" fmla="*/ 2824181 h 6858000"/>
              <a:gd name="connsiteX2941" fmla="*/ 5278418 w 12163312"/>
              <a:gd name="connsiteY2941" fmla="*/ 2915024 h 6858000"/>
              <a:gd name="connsiteX2942" fmla="*/ 5278418 w 12163312"/>
              <a:gd name="connsiteY2942" fmla="*/ 3099099 h 6858000"/>
              <a:gd name="connsiteX2943" fmla="*/ 5436198 w 12163312"/>
              <a:gd name="connsiteY2943" fmla="*/ 3189941 h 6858000"/>
              <a:gd name="connsiteX2944" fmla="*/ 5593976 w 12163312"/>
              <a:gd name="connsiteY2944" fmla="*/ 3099099 h 6858000"/>
              <a:gd name="connsiteX2945" fmla="*/ 5593976 w 12163312"/>
              <a:gd name="connsiteY2945" fmla="*/ 2915024 h 6858000"/>
              <a:gd name="connsiteX2946" fmla="*/ 5113468 w 12163312"/>
              <a:gd name="connsiteY2946" fmla="*/ 2824181 h 6858000"/>
              <a:gd name="connsiteX2947" fmla="*/ 4955689 w 12163312"/>
              <a:gd name="connsiteY2947" fmla="*/ 2915024 h 6858000"/>
              <a:gd name="connsiteX2948" fmla="*/ 4955689 w 12163312"/>
              <a:gd name="connsiteY2948" fmla="*/ 3099099 h 6858000"/>
              <a:gd name="connsiteX2949" fmla="*/ 5113468 w 12163312"/>
              <a:gd name="connsiteY2949" fmla="*/ 3189941 h 6858000"/>
              <a:gd name="connsiteX2950" fmla="*/ 5271247 w 12163312"/>
              <a:gd name="connsiteY2950" fmla="*/ 3099099 h 6858000"/>
              <a:gd name="connsiteX2951" fmla="*/ 5271247 w 12163312"/>
              <a:gd name="connsiteY2951" fmla="*/ 2915024 h 6858000"/>
              <a:gd name="connsiteX2952" fmla="*/ 4793129 w 12163312"/>
              <a:gd name="connsiteY2952" fmla="*/ 2824181 h 6858000"/>
              <a:gd name="connsiteX2953" fmla="*/ 4635350 w 12163312"/>
              <a:gd name="connsiteY2953" fmla="*/ 2915024 h 6858000"/>
              <a:gd name="connsiteX2954" fmla="*/ 4635350 w 12163312"/>
              <a:gd name="connsiteY2954" fmla="*/ 3099099 h 6858000"/>
              <a:gd name="connsiteX2955" fmla="*/ 4793129 w 12163312"/>
              <a:gd name="connsiteY2955" fmla="*/ 3189941 h 6858000"/>
              <a:gd name="connsiteX2956" fmla="*/ 4950908 w 12163312"/>
              <a:gd name="connsiteY2956" fmla="*/ 3099099 h 6858000"/>
              <a:gd name="connsiteX2957" fmla="*/ 4950908 w 12163312"/>
              <a:gd name="connsiteY2957" fmla="*/ 2915024 h 6858000"/>
              <a:gd name="connsiteX2958" fmla="*/ 4472790 w 12163312"/>
              <a:gd name="connsiteY2958" fmla="*/ 2824181 h 6858000"/>
              <a:gd name="connsiteX2959" fmla="*/ 4315012 w 12163312"/>
              <a:gd name="connsiteY2959" fmla="*/ 2915024 h 6858000"/>
              <a:gd name="connsiteX2960" fmla="*/ 4315012 w 12163312"/>
              <a:gd name="connsiteY2960" fmla="*/ 3099099 h 6858000"/>
              <a:gd name="connsiteX2961" fmla="*/ 4472790 w 12163312"/>
              <a:gd name="connsiteY2961" fmla="*/ 3189941 h 6858000"/>
              <a:gd name="connsiteX2962" fmla="*/ 4630569 w 12163312"/>
              <a:gd name="connsiteY2962" fmla="*/ 3099099 h 6858000"/>
              <a:gd name="connsiteX2963" fmla="*/ 4630569 w 12163312"/>
              <a:gd name="connsiteY2963" fmla="*/ 2915024 h 6858000"/>
              <a:gd name="connsiteX2964" fmla="*/ 4152451 w 12163312"/>
              <a:gd name="connsiteY2964" fmla="*/ 2824181 h 6858000"/>
              <a:gd name="connsiteX2965" fmla="*/ 3994673 w 12163312"/>
              <a:gd name="connsiteY2965" fmla="*/ 2915024 h 6858000"/>
              <a:gd name="connsiteX2966" fmla="*/ 3994673 w 12163312"/>
              <a:gd name="connsiteY2966" fmla="*/ 3099099 h 6858000"/>
              <a:gd name="connsiteX2967" fmla="*/ 4152451 w 12163312"/>
              <a:gd name="connsiteY2967" fmla="*/ 3189941 h 6858000"/>
              <a:gd name="connsiteX2968" fmla="*/ 4310230 w 12163312"/>
              <a:gd name="connsiteY2968" fmla="*/ 3099099 h 6858000"/>
              <a:gd name="connsiteX2969" fmla="*/ 4310230 w 12163312"/>
              <a:gd name="connsiteY2969" fmla="*/ 2915024 h 6858000"/>
              <a:gd name="connsiteX2970" fmla="*/ 3832112 w 12163312"/>
              <a:gd name="connsiteY2970" fmla="*/ 2824181 h 6858000"/>
              <a:gd name="connsiteX2971" fmla="*/ 3674334 w 12163312"/>
              <a:gd name="connsiteY2971" fmla="*/ 2915024 h 6858000"/>
              <a:gd name="connsiteX2972" fmla="*/ 3674334 w 12163312"/>
              <a:gd name="connsiteY2972" fmla="*/ 3099099 h 6858000"/>
              <a:gd name="connsiteX2973" fmla="*/ 3832112 w 12163312"/>
              <a:gd name="connsiteY2973" fmla="*/ 3189941 h 6858000"/>
              <a:gd name="connsiteX2974" fmla="*/ 3989891 w 12163312"/>
              <a:gd name="connsiteY2974" fmla="*/ 3099099 h 6858000"/>
              <a:gd name="connsiteX2975" fmla="*/ 3989891 w 12163312"/>
              <a:gd name="connsiteY2975" fmla="*/ 2915024 h 6858000"/>
              <a:gd name="connsiteX2976" fmla="*/ 3511774 w 12163312"/>
              <a:gd name="connsiteY2976" fmla="*/ 2824181 h 6858000"/>
              <a:gd name="connsiteX2977" fmla="*/ 3353995 w 12163312"/>
              <a:gd name="connsiteY2977" fmla="*/ 2915024 h 6858000"/>
              <a:gd name="connsiteX2978" fmla="*/ 3353995 w 12163312"/>
              <a:gd name="connsiteY2978" fmla="*/ 3099099 h 6858000"/>
              <a:gd name="connsiteX2979" fmla="*/ 3511774 w 12163312"/>
              <a:gd name="connsiteY2979" fmla="*/ 3189941 h 6858000"/>
              <a:gd name="connsiteX2980" fmla="*/ 3669553 w 12163312"/>
              <a:gd name="connsiteY2980" fmla="*/ 3099099 h 6858000"/>
              <a:gd name="connsiteX2981" fmla="*/ 3669553 w 12163312"/>
              <a:gd name="connsiteY2981" fmla="*/ 2915024 h 6858000"/>
              <a:gd name="connsiteX2982" fmla="*/ 3191435 w 12163312"/>
              <a:gd name="connsiteY2982" fmla="*/ 2824181 h 6858000"/>
              <a:gd name="connsiteX2983" fmla="*/ 3033656 w 12163312"/>
              <a:gd name="connsiteY2983" fmla="*/ 2915024 h 6858000"/>
              <a:gd name="connsiteX2984" fmla="*/ 3033656 w 12163312"/>
              <a:gd name="connsiteY2984" fmla="*/ 3099099 h 6858000"/>
              <a:gd name="connsiteX2985" fmla="*/ 3191435 w 12163312"/>
              <a:gd name="connsiteY2985" fmla="*/ 3189941 h 6858000"/>
              <a:gd name="connsiteX2986" fmla="*/ 3349214 w 12163312"/>
              <a:gd name="connsiteY2986" fmla="*/ 3099099 h 6858000"/>
              <a:gd name="connsiteX2987" fmla="*/ 3349214 w 12163312"/>
              <a:gd name="connsiteY2987" fmla="*/ 2915024 h 6858000"/>
              <a:gd name="connsiteX2988" fmla="*/ 2871096 w 12163312"/>
              <a:gd name="connsiteY2988" fmla="*/ 2824181 h 6858000"/>
              <a:gd name="connsiteX2989" fmla="*/ 2713317 w 12163312"/>
              <a:gd name="connsiteY2989" fmla="*/ 2915024 h 6858000"/>
              <a:gd name="connsiteX2990" fmla="*/ 2713317 w 12163312"/>
              <a:gd name="connsiteY2990" fmla="*/ 3099099 h 6858000"/>
              <a:gd name="connsiteX2991" fmla="*/ 2871096 w 12163312"/>
              <a:gd name="connsiteY2991" fmla="*/ 3189941 h 6858000"/>
              <a:gd name="connsiteX2992" fmla="*/ 3028875 w 12163312"/>
              <a:gd name="connsiteY2992" fmla="*/ 3099099 h 6858000"/>
              <a:gd name="connsiteX2993" fmla="*/ 3028875 w 12163312"/>
              <a:gd name="connsiteY2993" fmla="*/ 2915024 h 6858000"/>
              <a:gd name="connsiteX2994" fmla="*/ 2550757 w 12163312"/>
              <a:gd name="connsiteY2994" fmla="*/ 2824181 h 6858000"/>
              <a:gd name="connsiteX2995" fmla="*/ 2392978 w 12163312"/>
              <a:gd name="connsiteY2995" fmla="*/ 2915024 h 6858000"/>
              <a:gd name="connsiteX2996" fmla="*/ 2392978 w 12163312"/>
              <a:gd name="connsiteY2996" fmla="*/ 3099099 h 6858000"/>
              <a:gd name="connsiteX2997" fmla="*/ 2550757 w 12163312"/>
              <a:gd name="connsiteY2997" fmla="*/ 3189941 h 6858000"/>
              <a:gd name="connsiteX2998" fmla="*/ 2708536 w 12163312"/>
              <a:gd name="connsiteY2998" fmla="*/ 3099099 h 6858000"/>
              <a:gd name="connsiteX2999" fmla="*/ 2708536 w 12163312"/>
              <a:gd name="connsiteY2999" fmla="*/ 2915024 h 6858000"/>
              <a:gd name="connsiteX3000" fmla="*/ 2230419 w 12163312"/>
              <a:gd name="connsiteY3000" fmla="*/ 2824181 h 6858000"/>
              <a:gd name="connsiteX3001" fmla="*/ 2072640 w 12163312"/>
              <a:gd name="connsiteY3001" fmla="*/ 2915024 h 6858000"/>
              <a:gd name="connsiteX3002" fmla="*/ 2072640 w 12163312"/>
              <a:gd name="connsiteY3002" fmla="*/ 3099099 h 6858000"/>
              <a:gd name="connsiteX3003" fmla="*/ 2230419 w 12163312"/>
              <a:gd name="connsiteY3003" fmla="*/ 3189941 h 6858000"/>
              <a:gd name="connsiteX3004" fmla="*/ 2388197 w 12163312"/>
              <a:gd name="connsiteY3004" fmla="*/ 3099099 h 6858000"/>
              <a:gd name="connsiteX3005" fmla="*/ 2388197 w 12163312"/>
              <a:gd name="connsiteY3005" fmla="*/ 2915024 h 6858000"/>
              <a:gd name="connsiteX3006" fmla="*/ 1910080 w 12163312"/>
              <a:gd name="connsiteY3006" fmla="*/ 2824181 h 6858000"/>
              <a:gd name="connsiteX3007" fmla="*/ 1752301 w 12163312"/>
              <a:gd name="connsiteY3007" fmla="*/ 2915024 h 6858000"/>
              <a:gd name="connsiteX3008" fmla="*/ 1752301 w 12163312"/>
              <a:gd name="connsiteY3008" fmla="*/ 3099099 h 6858000"/>
              <a:gd name="connsiteX3009" fmla="*/ 1910080 w 12163312"/>
              <a:gd name="connsiteY3009" fmla="*/ 3189941 h 6858000"/>
              <a:gd name="connsiteX3010" fmla="*/ 2067858 w 12163312"/>
              <a:gd name="connsiteY3010" fmla="*/ 3099099 h 6858000"/>
              <a:gd name="connsiteX3011" fmla="*/ 2067858 w 12163312"/>
              <a:gd name="connsiteY3011" fmla="*/ 2915024 h 6858000"/>
              <a:gd name="connsiteX3012" fmla="*/ 1589741 w 12163312"/>
              <a:gd name="connsiteY3012" fmla="*/ 2824181 h 6858000"/>
              <a:gd name="connsiteX3013" fmla="*/ 1431962 w 12163312"/>
              <a:gd name="connsiteY3013" fmla="*/ 2915024 h 6858000"/>
              <a:gd name="connsiteX3014" fmla="*/ 1431962 w 12163312"/>
              <a:gd name="connsiteY3014" fmla="*/ 3099099 h 6858000"/>
              <a:gd name="connsiteX3015" fmla="*/ 1589741 w 12163312"/>
              <a:gd name="connsiteY3015" fmla="*/ 3189941 h 6858000"/>
              <a:gd name="connsiteX3016" fmla="*/ 1747520 w 12163312"/>
              <a:gd name="connsiteY3016" fmla="*/ 3099099 h 6858000"/>
              <a:gd name="connsiteX3017" fmla="*/ 1747520 w 12163312"/>
              <a:gd name="connsiteY3017" fmla="*/ 2915024 h 6858000"/>
              <a:gd name="connsiteX3018" fmla="*/ 1269402 w 12163312"/>
              <a:gd name="connsiteY3018" fmla="*/ 2824181 h 6858000"/>
              <a:gd name="connsiteX3019" fmla="*/ 1111623 w 12163312"/>
              <a:gd name="connsiteY3019" fmla="*/ 2915024 h 6858000"/>
              <a:gd name="connsiteX3020" fmla="*/ 1111623 w 12163312"/>
              <a:gd name="connsiteY3020" fmla="*/ 3099099 h 6858000"/>
              <a:gd name="connsiteX3021" fmla="*/ 1269402 w 12163312"/>
              <a:gd name="connsiteY3021" fmla="*/ 3189941 h 6858000"/>
              <a:gd name="connsiteX3022" fmla="*/ 1427181 w 12163312"/>
              <a:gd name="connsiteY3022" fmla="*/ 3099099 h 6858000"/>
              <a:gd name="connsiteX3023" fmla="*/ 1427181 w 12163312"/>
              <a:gd name="connsiteY3023" fmla="*/ 2915024 h 6858000"/>
              <a:gd name="connsiteX3024" fmla="*/ 949063 w 12163312"/>
              <a:gd name="connsiteY3024" fmla="*/ 2824181 h 6858000"/>
              <a:gd name="connsiteX3025" fmla="*/ 791284 w 12163312"/>
              <a:gd name="connsiteY3025" fmla="*/ 2915024 h 6858000"/>
              <a:gd name="connsiteX3026" fmla="*/ 791284 w 12163312"/>
              <a:gd name="connsiteY3026" fmla="*/ 3099099 h 6858000"/>
              <a:gd name="connsiteX3027" fmla="*/ 949063 w 12163312"/>
              <a:gd name="connsiteY3027" fmla="*/ 3189941 h 6858000"/>
              <a:gd name="connsiteX3028" fmla="*/ 1106842 w 12163312"/>
              <a:gd name="connsiteY3028" fmla="*/ 3099099 h 6858000"/>
              <a:gd name="connsiteX3029" fmla="*/ 1106842 w 12163312"/>
              <a:gd name="connsiteY3029" fmla="*/ 2915024 h 6858000"/>
              <a:gd name="connsiteX3030" fmla="*/ 628724 w 12163312"/>
              <a:gd name="connsiteY3030" fmla="*/ 2824181 h 6858000"/>
              <a:gd name="connsiteX3031" fmla="*/ 470945 w 12163312"/>
              <a:gd name="connsiteY3031" fmla="*/ 2915024 h 6858000"/>
              <a:gd name="connsiteX3032" fmla="*/ 470945 w 12163312"/>
              <a:gd name="connsiteY3032" fmla="*/ 3099099 h 6858000"/>
              <a:gd name="connsiteX3033" fmla="*/ 628724 w 12163312"/>
              <a:gd name="connsiteY3033" fmla="*/ 3189941 h 6858000"/>
              <a:gd name="connsiteX3034" fmla="*/ 786503 w 12163312"/>
              <a:gd name="connsiteY3034" fmla="*/ 3099099 h 6858000"/>
              <a:gd name="connsiteX3035" fmla="*/ 786503 w 12163312"/>
              <a:gd name="connsiteY3035" fmla="*/ 2915024 h 6858000"/>
              <a:gd name="connsiteX3036" fmla="*/ 308385 w 12163312"/>
              <a:gd name="connsiteY3036" fmla="*/ 2824181 h 6858000"/>
              <a:gd name="connsiteX3037" fmla="*/ 150607 w 12163312"/>
              <a:gd name="connsiteY3037" fmla="*/ 2915024 h 6858000"/>
              <a:gd name="connsiteX3038" fmla="*/ 150607 w 12163312"/>
              <a:gd name="connsiteY3038" fmla="*/ 3099099 h 6858000"/>
              <a:gd name="connsiteX3039" fmla="*/ 308385 w 12163312"/>
              <a:gd name="connsiteY3039" fmla="*/ 3189941 h 6858000"/>
              <a:gd name="connsiteX3040" fmla="*/ 466164 w 12163312"/>
              <a:gd name="connsiteY3040" fmla="*/ 3099099 h 6858000"/>
              <a:gd name="connsiteX3041" fmla="*/ 466164 w 12163312"/>
              <a:gd name="connsiteY3041" fmla="*/ 2915024 h 6858000"/>
              <a:gd name="connsiteX3042" fmla="*/ 11842974 w 12163312"/>
              <a:gd name="connsiteY3042" fmla="*/ 2821791 h 6858000"/>
              <a:gd name="connsiteX3043" fmla="*/ 11685195 w 12163312"/>
              <a:gd name="connsiteY3043" fmla="*/ 2915024 h 6858000"/>
              <a:gd name="connsiteX3044" fmla="*/ 11685195 w 12163312"/>
              <a:gd name="connsiteY3044" fmla="*/ 3099099 h 6858000"/>
              <a:gd name="connsiteX3045" fmla="*/ 11842974 w 12163312"/>
              <a:gd name="connsiteY3045" fmla="*/ 3189941 h 6858000"/>
              <a:gd name="connsiteX3046" fmla="*/ 12000753 w 12163312"/>
              <a:gd name="connsiteY3046" fmla="*/ 3096709 h 6858000"/>
              <a:gd name="connsiteX3047" fmla="*/ 12000753 w 12163312"/>
              <a:gd name="connsiteY3047" fmla="*/ 2912633 h 6858000"/>
              <a:gd name="connsiteX3048" fmla="*/ 11202296 w 12163312"/>
              <a:gd name="connsiteY3048" fmla="*/ 2821791 h 6858000"/>
              <a:gd name="connsiteX3049" fmla="*/ 11044517 w 12163312"/>
              <a:gd name="connsiteY3049" fmla="*/ 2912633 h 6858000"/>
              <a:gd name="connsiteX3050" fmla="*/ 11044517 w 12163312"/>
              <a:gd name="connsiteY3050" fmla="*/ 3096709 h 6858000"/>
              <a:gd name="connsiteX3051" fmla="*/ 11202296 w 12163312"/>
              <a:gd name="connsiteY3051" fmla="*/ 3187551 h 6858000"/>
              <a:gd name="connsiteX3052" fmla="*/ 11360075 w 12163312"/>
              <a:gd name="connsiteY3052" fmla="*/ 3096709 h 6858000"/>
              <a:gd name="connsiteX3053" fmla="*/ 11360075 w 12163312"/>
              <a:gd name="connsiteY3053" fmla="*/ 2912633 h 6858000"/>
              <a:gd name="connsiteX3054" fmla="*/ 6076875 w 12163312"/>
              <a:gd name="connsiteY3054" fmla="*/ 2821791 h 6858000"/>
              <a:gd name="connsiteX3055" fmla="*/ 5919096 w 12163312"/>
              <a:gd name="connsiteY3055" fmla="*/ 2912633 h 6858000"/>
              <a:gd name="connsiteX3056" fmla="*/ 5919096 w 12163312"/>
              <a:gd name="connsiteY3056" fmla="*/ 3096709 h 6858000"/>
              <a:gd name="connsiteX3057" fmla="*/ 6076875 w 12163312"/>
              <a:gd name="connsiteY3057" fmla="*/ 3187551 h 6858000"/>
              <a:gd name="connsiteX3058" fmla="*/ 6234654 w 12163312"/>
              <a:gd name="connsiteY3058" fmla="*/ 3096709 h 6858000"/>
              <a:gd name="connsiteX3059" fmla="*/ 6234654 w 12163312"/>
              <a:gd name="connsiteY3059" fmla="*/ 2912633 h 6858000"/>
              <a:gd name="connsiteX3060" fmla="*/ 11685195 w 12163312"/>
              <a:gd name="connsiteY3060" fmla="*/ 2544483 h 6858000"/>
              <a:gd name="connsiteX3061" fmla="*/ 11527416 w 12163312"/>
              <a:gd name="connsiteY3061" fmla="*/ 2635325 h 6858000"/>
              <a:gd name="connsiteX3062" fmla="*/ 11527416 w 12163312"/>
              <a:gd name="connsiteY3062" fmla="*/ 2819400 h 6858000"/>
              <a:gd name="connsiteX3063" fmla="*/ 11685195 w 12163312"/>
              <a:gd name="connsiteY3063" fmla="*/ 2910243 h 6858000"/>
              <a:gd name="connsiteX3064" fmla="*/ 11842974 w 12163312"/>
              <a:gd name="connsiteY3064" fmla="*/ 2819400 h 6858000"/>
              <a:gd name="connsiteX3065" fmla="*/ 11842974 w 12163312"/>
              <a:gd name="connsiteY3065" fmla="*/ 2635325 h 6858000"/>
              <a:gd name="connsiteX3066" fmla="*/ 6237044 w 12163312"/>
              <a:gd name="connsiteY3066" fmla="*/ 2544483 h 6858000"/>
              <a:gd name="connsiteX3067" fmla="*/ 6079266 w 12163312"/>
              <a:gd name="connsiteY3067" fmla="*/ 2635325 h 6858000"/>
              <a:gd name="connsiteX3068" fmla="*/ 6079266 w 12163312"/>
              <a:gd name="connsiteY3068" fmla="*/ 2819400 h 6858000"/>
              <a:gd name="connsiteX3069" fmla="*/ 6237044 w 12163312"/>
              <a:gd name="connsiteY3069" fmla="*/ 2910243 h 6858000"/>
              <a:gd name="connsiteX3070" fmla="*/ 6394823 w 12163312"/>
              <a:gd name="connsiteY3070" fmla="*/ 2819400 h 6858000"/>
              <a:gd name="connsiteX3071" fmla="*/ 6394823 w 12163312"/>
              <a:gd name="connsiteY3071" fmla="*/ 2635325 h 6858000"/>
              <a:gd name="connsiteX3072" fmla="*/ 1109233 w 12163312"/>
              <a:gd name="connsiteY3072" fmla="*/ 2544483 h 6858000"/>
              <a:gd name="connsiteX3073" fmla="*/ 951454 w 12163312"/>
              <a:gd name="connsiteY3073" fmla="*/ 2635325 h 6858000"/>
              <a:gd name="connsiteX3074" fmla="*/ 951454 w 12163312"/>
              <a:gd name="connsiteY3074" fmla="*/ 2819400 h 6858000"/>
              <a:gd name="connsiteX3075" fmla="*/ 1109233 w 12163312"/>
              <a:gd name="connsiteY3075" fmla="*/ 2910243 h 6858000"/>
              <a:gd name="connsiteX3076" fmla="*/ 1267011 w 12163312"/>
              <a:gd name="connsiteY3076" fmla="*/ 2819400 h 6858000"/>
              <a:gd name="connsiteX3077" fmla="*/ 1267011 w 12163312"/>
              <a:gd name="connsiteY3077" fmla="*/ 2635325 h 6858000"/>
              <a:gd name="connsiteX3078" fmla="*/ 788894 w 12163312"/>
              <a:gd name="connsiteY3078" fmla="*/ 2544483 h 6858000"/>
              <a:gd name="connsiteX3079" fmla="*/ 631115 w 12163312"/>
              <a:gd name="connsiteY3079" fmla="*/ 2635325 h 6858000"/>
              <a:gd name="connsiteX3080" fmla="*/ 631115 w 12163312"/>
              <a:gd name="connsiteY3080" fmla="*/ 2819400 h 6858000"/>
              <a:gd name="connsiteX3081" fmla="*/ 788894 w 12163312"/>
              <a:gd name="connsiteY3081" fmla="*/ 2910243 h 6858000"/>
              <a:gd name="connsiteX3082" fmla="*/ 946673 w 12163312"/>
              <a:gd name="connsiteY3082" fmla="*/ 2819400 h 6858000"/>
              <a:gd name="connsiteX3083" fmla="*/ 946673 w 12163312"/>
              <a:gd name="connsiteY3083" fmla="*/ 2635325 h 6858000"/>
              <a:gd name="connsiteX3084" fmla="*/ 468555 w 12163312"/>
              <a:gd name="connsiteY3084" fmla="*/ 2544483 h 6858000"/>
              <a:gd name="connsiteX3085" fmla="*/ 310776 w 12163312"/>
              <a:gd name="connsiteY3085" fmla="*/ 2635325 h 6858000"/>
              <a:gd name="connsiteX3086" fmla="*/ 310776 w 12163312"/>
              <a:gd name="connsiteY3086" fmla="*/ 2819400 h 6858000"/>
              <a:gd name="connsiteX3087" fmla="*/ 468555 w 12163312"/>
              <a:gd name="connsiteY3087" fmla="*/ 2910243 h 6858000"/>
              <a:gd name="connsiteX3088" fmla="*/ 626334 w 12163312"/>
              <a:gd name="connsiteY3088" fmla="*/ 2819400 h 6858000"/>
              <a:gd name="connsiteX3089" fmla="*/ 626334 w 12163312"/>
              <a:gd name="connsiteY3089" fmla="*/ 2635325 h 6858000"/>
              <a:gd name="connsiteX3090" fmla="*/ 11362465 w 12163312"/>
              <a:gd name="connsiteY3090" fmla="*/ 2542092 h 6858000"/>
              <a:gd name="connsiteX3091" fmla="*/ 11204686 w 12163312"/>
              <a:gd name="connsiteY3091" fmla="*/ 2632934 h 6858000"/>
              <a:gd name="connsiteX3092" fmla="*/ 11204686 w 12163312"/>
              <a:gd name="connsiteY3092" fmla="*/ 2817009 h 6858000"/>
              <a:gd name="connsiteX3093" fmla="*/ 11362465 w 12163312"/>
              <a:gd name="connsiteY3093" fmla="*/ 2907852 h 6858000"/>
              <a:gd name="connsiteX3094" fmla="*/ 11520244 w 12163312"/>
              <a:gd name="connsiteY3094" fmla="*/ 2817009 h 6858000"/>
              <a:gd name="connsiteX3095" fmla="*/ 11520244 w 12163312"/>
              <a:gd name="connsiteY3095" fmla="*/ 2632934 h 6858000"/>
              <a:gd name="connsiteX3096" fmla="*/ 11042127 w 12163312"/>
              <a:gd name="connsiteY3096" fmla="*/ 2542092 h 6858000"/>
              <a:gd name="connsiteX3097" fmla="*/ 10884348 w 12163312"/>
              <a:gd name="connsiteY3097" fmla="*/ 2632934 h 6858000"/>
              <a:gd name="connsiteX3098" fmla="*/ 10884348 w 12163312"/>
              <a:gd name="connsiteY3098" fmla="*/ 2817009 h 6858000"/>
              <a:gd name="connsiteX3099" fmla="*/ 11042127 w 12163312"/>
              <a:gd name="connsiteY3099" fmla="*/ 2907852 h 6858000"/>
              <a:gd name="connsiteX3100" fmla="*/ 11199906 w 12163312"/>
              <a:gd name="connsiteY3100" fmla="*/ 2817009 h 6858000"/>
              <a:gd name="connsiteX3101" fmla="*/ 11199906 w 12163312"/>
              <a:gd name="connsiteY3101" fmla="*/ 2632934 h 6858000"/>
              <a:gd name="connsiteX3102" fmla="*/ 10721788 w 12163312"/>
              <a:gd name="connsiteY3102" fmla="*/ 2542092 h 6858000"/>
              <a:gd name="connsiteX3103" fmla="*/ 10564009 w 12163312"/>
              <a:gd name="connsiteY3103" fmla="*/ 2632934 h 6858000"/>
              <a:gd name="connsiteX3104" fmla="*/ 10564009 w 12163312"/>
              <a:gd name="connsiteY3104" fmla="*/ 2817009 h 6858000"/>
              <a:gd name="connsiteX3105" fmla="*/ 10721788 w 12163312"/>
              <a:gd name="connsiteY3105" fmla="*/ 2907852 h 6858000"/>
              <a:gd name="connsiteX3106" fmla="*/ 10879567 w 12163312"/>
              <a:gd name="connsiteY3106" fmla="*/ 2817009 h 6858000"/>
              <a:gd name="connsiteX3107" fmla="*/ 10879567 w 12163312"/>
              <a:gd name="connsiteY3107" fmla="*/ 2632934 h 6858000"/>
              <a:gd name="connsiteX3108" fmla="*/ 10401449 w 12163312"/>
              <a:gd name="connsiteY3108" fmla="*/ 2542092 h 6858000"/>
              <a:gd name="connsiteX3109" fmla="*/ 10243670 w 12163312"/>
              <a:gd name="connsiteY3109" fmla="*/ 2632934 h 6858000"/>
              <a:gd name="connsiteX3110" fmla="*/ 10243670 w 12163312"/>
              <a:gd name="connsiteY3110" fmla="*/ 2817009 h 6858000"/>
              <a:gd name="connsiteX3111" fmla="*/ 10401449 w 12163312"/>
              <a:gd name="connsiteY3111" fmla="*/ 2907852 h 6858000"/>
              <a:gd name="connsiteX3112" fmla="*/ 10559227 w 12163312"/>
              <a:gd name="connsiteY3112" fmla="*/ 2817009 h 6858000"/>
              <a:gd name="connsiteX3113" fmla="*/ 10559227 w 12163312"/>
              <a:gd name="connsiteY3113" fmla="*/ 2632934 h 6858000"/>
              <a:gd name="connsiteX3114" fmla="*/ 10081110 w 12163312"/>
              <a:gd name="connsiteY3114" fmla="*/ 2542092 h 6858000"/>
              <a:gd name="connsiteX3115" fmla="*/ 9923332 w 12163312"/>
              <a:gd name="connsiteY3115" fmla="*/ 2632934 h 6858000"/>
              <a:gd name="connsiteX3116" fmla="*/ 9923332 w 12163312"/>
              <a:gd name="connsiteY3116" fmla="*/ 2817009 h 6858000"/>
              <a:gd name="connsiteX3117" fmla="*/ 10081110 w 12163312"/>
              <a:gd name="connsiteY3117" fmla="*/ 2907852 h 6858000"/>
              <a:gd name="connsiteX3118" fmla="*/ 10238889 w 12163312"/>
              <a:gd name="connsiteY3118" fmla="*/ 2817009 h 6858000"/>
              <a:gd name="connsiteX3119" fmla="*/ 10238889 w 12163312"/>
              <a:gd name="connsiteY3119" fmla="*/ 2632934 h 6858000"/>
              <a:gd name="connsiteX3120" fmla="*/ 9760771 w 12163312"/>
              <a:gd name="connsiteY3120" fmla="*/ 2542092 h 6858000"/>
              <a:gd name="connsiteX3121" fmla="*/ 9602992 w 12163312"/>
              <a:gd name="connsiteY3121" fmla="*/ 2632934 h 6858000"/>
              <a:gd name="connsiteX3122" fmla="*/ 9602992 w 12163312"/>
              <a:gd name="connsiteY3122" fmla="*/ 2817009 h 6858000"/>
              <a:gd name="connsiteX3123" fmla="*/ 9760771 w 12163312"/>
              <a:gd name="connsiteY3123" fmla="*/ 2907852 h 6858000"/>
              <a:gd name="connsiteX3124" fmla="*/ 9918550 w 12163312"/>
              <a:gd name="connsiteY3124" fmla="*/ 2817009 h 6858000"/>
              <a:gd name="connsiteX3125" fmla="*/ 9918550 w 12163312"/>
              <a:gd name="connsiteY3125" fmla="*/ 2632934 h 6858000"/>
              <a:gd name="connsiteX3126" fmla="*/ 9440432 w 12163312"/>
              <a:gd name="connsiteY3126" fmla="*/ 2542092 h 6858000"/>
              <a:gd name="connsiteX3127" fmla="*/ 9282654 w 12163312"/>
              <a:gd name="connsiteY3127" fmla="*/ 2632934 h 6858000"/>
              <a:gd name="connsiteX3128" fmla="*/ 9282654 w 12163312"/>
              <a:gd name="connsiteY3128" fmla="*/ 2817009 h 6858000"/>
              <a:gd name="connsiteX3129" fmla="*/ 9440432 w 12163312"/>
              <a:gd name="connsiteY3129" fmla="*/ 2907852 h 6858000"/>
              <a:gd name="connsiteX3130" fmla="*/ 9598211 w 12163312"/>
              <a:gd name="connsiteY3130" fmla="*/ 2817009 h 6858000"/>
              <a:gd name="connsiteX3131" fmla="*/ 9598211 w 12163312"/>
              <a:gd name="connsiteY3131" fmla="*/ 2632934 h 6858000"/>
              <a:gd name="connsiteX3132" fmla="*/ 9120094 w 12163312"/>
              <a:gd name="connsiteY3132" fmla="*/ 2542092 h 6858000"/>
              <a:gd name="connsiteX3133" fmla="*/ 8962315 w 12163312"/>
              <a:gd name="connsiteY3133" fmla="*/ 2632934 h 6858000"/>
              <a:gd name="connsiteX3134" fmla="*/ 8962315 w 12163312"/>
              <a:gd name="connsiteY3134" fmla="*/ 2817009 h 6858000"/>
              <a:gd name="connsiteX3135" fmla="*/ 9120094 w 12163312"/>
              <a:gd name="connsiteY3135" fmla="*/ 2907852 h 6858000"/>
              <a:gd name="connsiteX3136" fmla="*/ 9277873 w 12163312"/>
              <a:gd name="connsiteY3136" fmla="*/ 2817009 h 6858000"/>
              <a:gd name="connsiteX3137" fmla="*/ 9277873 w 12163312"/>
              <a:gd name="connsiteY3137" fmla="*/ 2632934 h 6858000"/>
              <a:gd name="connsiteX3138" fmla="*/ 8799755 w 12163312"/>
              <a:gd name="connsiteY3138" fmla="*/ 2542092 h 6858000"/>
              <a:gd name="connsiteX3139" fmla="*/ 8641976 w 12163312"/>
              <a:gd name="connsiteY3139" fmla="*/ 2632934 h 6858000"/>
              <a:gd name="connsiteX3140" fmla="*/ 8641976 w 12163312"/>
              <a:gd name="connsiteY3140" fmla="*/ 2817009 h 6858000"/>
              <a:gd name="connsiteX3141" fmla="*/ 8799755 w 12163312"/>
              <a:gd name="connsiteY3141" fmla="*/ 2907852 h 6858000"/>
              <a:gd name="connsiteX3142" fmla="*/ 8957533 w 12163312"/>
              <a:gd name="connsiteY3142" fmla="*/ 2817009 h 6858000"/>
              <a:gd name="connsiteX3143" fmla="*/ 8957533 w 12163312"/>
              <a:gd name="connsiteY3143" fmla="*/ 2632934 h 6858000"/>
              <a:gd name="connsiteX3144" fmla="*/ 8479416 w 12163312"/>
              <a:gd name="connsiteY3144" fmla="*/ 2542092 h 6858000"/>
              <a:gd name="connsiteX3145" fmla="*/ 8321638 w 12163312"/>
              <a:gd name="connsiteY3145" fmla="*/ 2632934 h 6858000"/>
              <a:gd name="connsiteX3146" fmla="*/ 8321638 w 12163312"/>
              <a:gd name="connsiteY3146" fmla="*/ 2817009 h 6858000"/>
              <a:gd name="connsiteX3147" fmla="*/ 8479416 w 12163312"/>
              <a:gd name="connsiteY3147" fmla="*/ 2907852 h 6858000"/>
              <a:gd name="connsiteX3148" fmla="*/ 8637195 w 12163312"/>
              <a:gd name="connsiteY3148" fmla="*/ 2817009 h 6858000"/>
              <a:gd name="connsiteX3149" fmla="*/ 8637195 w 12163312"/>
              <a:gd name="connsiteY3149" fmla="*/ 2632934 h 6858000"/>
              <a:gd name="connsiteX3150" fmla="*/ 8159077 w 12163312"/>
              <a:gd name="connsiteY3150" fmla="*/ 2542092 h 6858000"/>
              <a:gd name="connsiteX3151" fmla="*/ 8001298 w 12163312"/>
              <a:gd name="connsiteY3151" fmla="*/ 2632934 h 6858000"/>
              <a:gd name="connsiteX3152" fmla="*/ 8001298 w 12163312"/>
              <a:gd name="connsiteY3152" fmla="*/ 2817009 h 6858000"/>
              <a:gd name="connsiteX3153" fmla="*/ 8159077 w 12163312"/>
              <a:gd name="connsiteY3153" fmla="*/ 2907852 h 6858000"/>
              <a:gd name="connsiteX3154" fmla="*/ 8316856 w 12163312"/>
              <a:gd name="connsiteY3154" fmla="*/ 2817009 h 6858000"/>
              <a:gd name="connsiteX3155" fmla="*/ 8316856 w 12163312"/>
              <a:gd name="connsiteY3155" fmla="*/ 2632934 h 6858000"/>
              <a:gd name="connsiteX3156" fmla="*/ 7838739 w 12163312"/>
              <a:gd name="connsiteY3156" fmla="*/ 2542092 h 6858000"/>
              <a:gd name="connsiteX3157" fmla="*/ 7680960 w 12163312"/>
              <a:gd name="connsiteY3157" fmla="*/ 2632934 h 6858000"/>
              <a:gd name="connsiteX3158" fmla="*/ 7680960 w 12163312"/>
              <a:gd name="connsiteY3158" fmla="*/ 2817009 h 6858000"/>
              <a:gd name="connsiteX3159" fmla="*/ 7838739 w 12163312"/>
              <a:gd name="connsiteY3159" fmla="*/ 2907852 h 6858000"/>
              <a:gd name="connsiteX3160" fmla="*/ 7996518 w 12163312"/>
              <a:gd name="connsiteY3160" fmla="*/ 2817009 h 6858000"/>
              <a:gd name="connsiteX3161" fmla="*/ 7996518 w 12163312"/>
              <a:gd name="connsiteY3161" fmla="*/ 2632934 h 6858000"/>
              <a:gd name="connsiteX3162" fmla="*/ 7518400 w 12163312"/>
              <a:gd name="connsiteY3162" fmla="*/ 2542092 h 6858000"/>
              <a:gd name="connsiteX3163" fmla="*/ 7360621 w 12163312"/>
              <a:gd name="connsiteY3163" fmla="*/ 2632934 h 6858000"/>
              <a:gd name="connsiteX3164" fmla="*/ 7360621 w 12163312"/>
              <a:gd name="connsiteY3164" fmla="*/ 2817009 h 6858000"/>
              <a:gd name="connsiteX3165" fmla="*/ 7518400 w 12163312"/>
              <a:gd name="connsiteY3165" fmla="*/ 2907852 h 6858000"/>
              <a:gd name="connsiteX3166" fmla="*/ 7676179 w 12163312"/>
              <a:gd name="connsiteY3166" fmla="*/ 2817009 h 6858000"/>
              <a:gd name="connsiteX3167" fmla="*/ 7676179 w 12163312"/>
              <a:gd name="connsiteY3167" fmla="*/ 2632934 h 6858000"/>
              <a:gd name="connsiteX3168" fmla="*/ 7198061 w 12163312"/>
              <a:gd name="connsiteY3168" fmla="*/ 2542092 h 6858000"/>
              <a:gd name="connsiteX3169" fmla="*/ 7040282 w 12163312"/>
              <a:gd name="connsiteY3169" fmla="*/ 2632934 h 6858000"/>
              <a:gd name="connsiteX3170" fmla="*/ 7040282 w 12163312"/>
              <a:gd name="connsiteY3170" fmla="*/ 2817009 h 6858000"/>
              <a:gd name="connsiteX3171" fmla="*/ 7198061 w 12163312"/>
              <a:gd name="connsiteY3171" fmla="*/ 2907852 h 6858000"/>
              <a:gd name="connsiteX3172" fmla="*/ 7355839 w 12163312"/>
              <a:gd name="connsiteY3172" fmla="*/ 2817009 h 6858000"/>
              <a:gd name="connsiteX3173" fmla="*/ 7355839 w 12163312"/>
              <a:gd name="connsiteY3173" fmla="*/ 2632934 h 6858000"/>
              <a:gd name="connsiteX3174" fmla="*/ 6877722 w 12163312"/>
              <a:gd name="connsiteY3174" fmla="*/ 2542092 h 6858000"/>
              <a:gd name="connsiteX3175" fmla="*/ 6719944 w 12163312"/>
              <a:gd name="connsiteY3175" fmla="*/ 2632934 h 6858000"/>
              <a:gd name="connsiteX3176" fmla="*/ 6719944 w 12163312"/>
              <a:gd name="connsiteY3176" fmla="*/ 2817009 h 6858000"/>
              <a:gd name="connsiteX3177" fmla="*/ 6877722 w 12163312"/>
              <a:gd name="connsiteY3177" fmla="*/ 2907852 h 6858000"/>
              <a:gd name="connsiteX3178" fmla="*/ 7035501 w 12163312"/>
              <a:gd name="connsiteY3178" fmla="*/ 2817009 h 6858000"/>
              <a:gd name="connsiteX3179" fmla="*/ 7035501 w 12163312"/>
              <a:gd name="connsiteY3179" fmla="*/ 2632934 h 6858000"/>
              <a:gd name="connsiteX3180" fmla="*/ 6557383 w 12163312"/>
              <a:gd name="connsiteY3180" fmla="*/ 2542092 h 6858000"/>
              <a:gd name="connsiteX3181" fmla="*/ 6399604 w 12163312"/>
              <a:gd name="connsiteY3181" fmla="*/ 2632934 h 6858000"/>
              <a:gd name="connsiteX3182" fmla="*/ 6399604 w 12163312"/>
              <a:gd name="connsiteY3182" fmla="*/ 2817009 h 6858000"/>
              <a:gd name="connsiteX3183" fmla="*/ 6557383 w 12163312"/>
              <a:gd name="connsiteY3183" fmla="*/ 2907852 h 6858000"/>
              <a:gd name="connsiteX3184" fmla="*/ 6715162 w 12163312"/>
              <a:gd name="connsiteY3184" fmla="*/ 2817009 h 6858000"/>
              <a:gd name="connsiteX3185" fmla="*/ 6715162 w 12163312"/>
              <a:gd name="connsiteY3185" fmla="*/ 2632934 h 6858000"/>
              <a:gd name="connsiteX3186" fmla="*/ 5916706 w 12163312"/>
              <a:gd name="connsiteY3186" fmla="*/ 2542092 h 6858000"/>
              <a:gd name="connsiteX3187" fmla="*/ 5758927 w 12163312"/>
              <a:gd name="connsiteY3187" fmla="*/ 2632934 h 6858000"/>
              <a:gd name="connsiteX3188" fmla="*/ 5758927 w 12163312"/>
              <a:gd name="connsiteY3188" fmla="*/ 2817009 h 6858000"/>
              <a:gd name="connsiteX3189" fmla="*/ 5916706 w 12163312"/>
              <a:gd name="connsiteY3189" fmla="*/ 2907852 h 6858000"/>
              <a:gd name="connsiteX3190" fmla="*/ 6074484 w 12163312"/>
              <a:gd name="connsiteY3190" fmla="*/ 2817009 h 6858000"/>
              <a:gd name="connsiteX3191" fmla="*/ 6074484 w 12163312"/>
              <a:gd name="connsiteY3191" fmla="*/ 2632934 h 6858000"/>
              <a:gd name="connsiteX3192" fmla="*/ 5596368 w 12163312"/>
              <a:gd name="connsiteY3192" fmla="*/ 2542092 h 6858000"/>
              <a:gd name="connsiteX3193" fmla="*/ 5438588 w 12163312"/>
              <a:gd name="connsiteY3193" fmla="*/ 2632934 h 6858000"/>
              <a:gd name="connsiteX3194" fmla="*/ 5438588 w 12163312"/>
              <a:gd name="connsiteY3194" fmla="*/ 2817009 h 6858000"/>
              <a:gd name="connsiteX3195" fmla="*/ 5596368 w 12163312"/>
              <a:gd name="connsiteY3195" fmla="*/ 2907852 h 6858000"/>
              <a:gd name="connsiteX3196" fmla="*/ 5754146 w 12163312"/>
              <a:gd name="connsiteY3196" fmla="*/ 2817009 h 6858000"/>
              <a:gd name="connsiteX3197" fmla="*/ 5754146 w 12163312"/>
              <a:gd name="connsiteY3197" fmla="*/ 2632934 h 6858000"/>
              <a:gd name="connsiteX3198" fmla="*/ 5276028 w 12163312"/>
              <a:gd name="connsiteY3198" fmla="*/ 2542092 h 6858000"/>
              <a:gd name="connsiteX3199" fmla="*/ 5118250 w 12163312"/>
              <a:gd name="connsiteY3199" fmla="*/ 2632934 h 6858000"/>
              <a:gd name="connsiteX3200" fmla="*/ 5118250 w 12163312"/>
              <a:gd name="connsiteY3200" fmla="*/ 2817009 h 6858000"/>
              <a:gd name="connsiteX3201" fmla="*/ 5276028 w 12163312"/>
              <a:gd name="connsiteY3201" fmla="*/ 2907852 h 6858000"/>
              <a:gd name="connsiteX3202" fmla="*/ 5433807 w 12163312"/>
              <a:gd name="connsiteY3202" fmla="*/ 2817009 h 6858000"/>
              <a:gd name="connsiteX3203" fmla="*/ 5433807 w 12163312"/>
              <a:gd name="connsiteY3203" fmla="*/ 2632934 h 6858000"/>
              <a:gd name="connsiteX3204" fmla="*/ 4955689 w 12163312"/>
              <a:gd name="connsiteY3204" fmla="*/ 2542092 h 6858000"/>
              <a:gd name="connsiteX3205" fmla="*/ 4797910 w 12163312"/>
              <a:gd name="connsiteY3205" fmla="*/ 2632934 h 6858000"/>
              <a:gd name="connsiteX3206" fmla="*/ 4797910 w 12163312"/>
              <a:gd name="connsiteY3206" fmla="*/ 2817009 h 6858000"/>
              <a:gd name="connsiteX3207" fmla="*/ 4955689 w 12163312"/>
              <a:gd name="connsiteY3207" fmla="*/ 2907852 h 6858000"/>
              <a:gd name="connsiteX3208" fmla="*/ 5113468 w 12163312"/>
              <a:gd name="connsiteY3208" fmla="*/ 2817009 h 6858000"/>
              <a:gd name="connsiteX3209" fmla="*/ 5113468 w 12163312"/>
              <a:gd name="connsiteY3209" fmla="*/ 2632934 h 6858000"/>
              <a:gd name="connsiteX3210" fmla="*/ 4635350 w 12163312"/>
              <a:gd name="connsiteY3210" fmla="*/ 2542092 h 6858000"/>
              <a:gd name="connsiteX3211" fmla="*/ 4477571 w 12163312"/>
              <a:gd name="connsiteY3211" fmla="*/ 2632934 h 6858000"/>
              <a:gd name="connsiteX3212" fmla="*/ 4477571 w 12163312"/>
              <a:gd name="connsiteY3212" fmla="*/ 2817009 h 6858000"/>
              <a:gd name="connsiteX3213" fmla="*/ 4635350 w 12163312"/>
              <a:gd name="connsiteY3213" fmla="*/ 2907852 h 6858000"/>
              <a:gd name="connsiteX3214" fmla="*/ 4793129 w 12163312"/>
              <a:gd name="connsiteY3214" fmla="*/ 2817009 h 6858000"/>
              <a:gd name="connsiteX3215" fmla="*/ 4793129 w 12163312"/>
              <a:gd name="connsiteY3215" fmla="*/ 2632934 h 6858000"/>
              <a:gd name="connsiteX3216" fmla="*/ 4312621 w 12163312"/>
              <a:gd name="connsiteY3216" fmla="*/ 2542092 h 6858000"/>
              <a:gd name="connsiteX3217" fmla="*/ 4154842 w 12163312"/>
              <a:gd name="connsiteY3217" fmla="*/ 2632934 h 6858000"/>
              <a:gd name="connsiteX3218" fmla="*/ 4154842 w 12163312"/>
              <a:gd name="connsiteY3218" fmla="*/ 2817009 h 6858000"/>
              <a:gd name="connsiteX3219" fmla="*/ 4312621 w 12163312"/>
              <a:gd name="connsiteY3219" fmla="*/ 2907852 h 6858000"/>
              <a:gd name="connsiteX3220" fmla="*/ 4470400 w 12163312"/>
              <a:gd name="connsiteY3220" fmla="*/ 2817009 h 6858000"/>
              <a:gd name="connsiteX3221" fmla="*/ 4470400 w 12163312"/>
              <a:gd name="connsiteY3221" fmla="*/ 2632934 h 6858000"/>
              <a:gd name="connsiteX3222" fmla="*/ 3992282 w 12163312"/>
              <a:gd name="connsiteY3222" fmla="*/ 2542092 h 6858000"/>
              <a:gd name="connsiteX3223" fmla="*/ 3834503 w 12163312"/>
              <a:gd name="connsiteY3223" fmla="*/ 2632934 h 6858000"/>
              <a:gd name="connsiteX3224" fmla="*/ 3834503 w 12163312"/>
              <a:gd name="connsiteY3224" fmla="*/ 2817009 h 6858000"/>
              <a:gd name="connsiteX3225" fmla="*/ 3992282 w 12163312"/>
              <a:gd name="connsiteY3225" fmla="*/ 2907852 h 6858000"/>
              <a:gd name="connsiteX3226" fmla="*/ 4150061 w 12163312"/>
              <a:gd name="connsiteY3226" fmla="*/ 2817009 h 6858000"/>
              <a:gd name="connsiteX3227" fmla="*/ 4150061 w 12163312"/>
              <a:gd name="connsiteY3227" fmla="*/ 2632934 h 6858000"/>
              <a:gd name="connsiteX3228" fmla="*/ 3671943 w 12163312"/>
              <a:gd name="connsiteY3228" fmla="*/ 2542092 h 6858000"/>
              <a:gd name="connsiteX3229" fmla="*/ 3514165 w 12163312"/>
              <a:gd name="connsiteY3229" fmla="*/ 2632934 h 6858000"/>
              <a:gd name="connsiteX3230" fmla="*/ 3514165 w 12163312"/>
              <a:gd name="connsiteY3230" fmla="*/ 2817009 h 6858000"/>
              <a:gd name="connsiteX3231" fmla="*/ 3671943 w 12163312"/>
              <a:gd name="connsiteY3231" fmla="*/ 2907852 h 6858000"/>
              <a:gd name="connsiteX3232" fmla="*/ 3829722 w 12163312"/>
              <a:gd name="connsiteY3232" fmla="*/ 2817009 h 6858000"/>
              <a:gd name="connsiteX3233" fmla="*/ 3829722 w 12163312"/>
              <a:gd name="connsiteY3233" fmla="*/ 2632934 h 6858000"/>
              <a:gd name="connsiteX3234" fmla="*/ 3351604 w 12163312"/>
              <a:gd name="connsiteY3234" fmla="*/ 2542092 h 6858000"/>
              <a:gd name="connsiteX3235" fmla="*/ 3193825 w 12163312"/>
              <a:gd name="connsiteY3235" fmla="*/ 2632934 h 6858000"/>
              <a:gd name="connsiteX3236" fmla="*/ 3193825 w 12163312"/>
              <a:gd name="connsiteY3236" fmla="*/ 2817009 h 6858000"/>
              <a:gd name="connsiteX3237" fmla="*/ 3351604 w 12163312"/>
              <a:gd name="connsiteY3237" fmla="*/ 2907852 h 6858000"/>
              <a:gd name="connsiteX3238" fmla="*/ 3509383 w 12163312"/>
              <a:gd name="connsiteY3238" fmla="*/ 2817009 h 6858000"/>
              <a:gd name="connsiteX3239" fmla="*/ 3509383 w 12163312"/>
              <a:gd name="connsiteY3239" fmla="*/ 2632934 h 6858000"/>
              <a:gd name="connsiteX3240" fmla="*/ 3031266 w 12163312"/>
              <a:gd name="connsiteY3240" fmla="*/ 2542092 h 6858000"/>
              <a:gd name="connsiteX3241" fmla="*/ 2873487 w 12163312"/>
              <a:gd name="connsiteY3241" fmla="*/ 2632934 h 6858000"/>
              <a:gd name="connsiteX3242" fmla="*/ 2873487 w 12163312"/>
              <a:gd name="connsiteY3242" fmla="*/ 2817009 h 6858000"/>
              <a:gd name="connsiteX3243" fmla="*/ 3031266 w 12163312"/>
              <a:gd name="connsiteY3243" fmla="*/ 2907852 h 6858000"/>
              <a:gd name="connsiteX3244" fmla="*/ 3189044 w 12163312"/>
              <a:gd name="connsiteY3244" fmla="*/ 2817009 h 6858000"/>
              <a:gd name="connsiteX3245" fmla="*/ 3189044 w 12163312"/>
              <a:gd name="connsiteY3245" fmla="*/ 2632934 h 6858000"/>
              <a:gd name="connsiteX3246" fmla="*/ 2710927 w 12163312"/>
              <a:gd name="connsiteY3246" fmla="*/ 2542092 h 6858000"/>
              <a:gd name="connsiteX3247" fmla="*/ 2553148 w 12163312"/>
              <a:gd name="connsiteY3247" fmla="*/ 2632934 h 6858000"/>
              <a:gd name="connsiteX3248" fmla="*/ 2553148 w 12163312"/>
              <a:gd name="connsiteY3248" fmla="*/ 2817009 h 6858000"/>
              <a:gd name="connsiteX3249" fmla="*/ 2710927 w 12163312"/>
              <a:gd name="connsiteY3249" fmla="*/ 2907852 h 6858000"/>
              <a:gd name="connsiteX3250" fmla="*/ 2868706 w 12163312"/>
              <a:gd name="connsiteY3250" fmla="*/ 2817009 h 6858000"/>
              <a:gd name="connsiteX3251" fmla="*/ 2868706 w 12163312"/>
              <a:gd name="connsiteY3251" fmla="*/ 2632934 h 6858000"/>
              <a:gd name="connsiteX3252" fmla="*/ 2390588 w 12163312"/>
              <a:gd name="connsiteY3252" fmla="*/ 2542092 h 6858000"/>
              <a:gd name="connsiteX3253" fmla="*/ 2232809 w 12163312"/>
              <a:gd name="connsiteY3253" fmla="*/ 2632934 h 6858000"/>
              <a:gd name="connsiteX3254" fmla="*/ 2232809 w 12163312"/>
              <a:gd name="connsiteY3254" fmla="*/ 2817009 h 6858000"/>
              <a:gd name="connsiteX3255" fmla="*/ 2390588 w 12163312"/>
              <a:gd name="connsiteY3255" fmla="*/ 2907852 h 6858000"/>
              <a:gd name="connsiteX3256" fmla="*/ 2548367 w 12163312"/>
              <a:gd name="connsiteY3256" fmla="*/ 2817009 h 6858000"/>
              <a:gd name="connsiteX3257" fmla="*/ 2548367 w 12163312"/>
              <a:gd name="connsiteY3257" fmla="*/ 2632934 h 6858000"/>
              <a:gd name="connsiteX3258" fmla="*/ 2070249 w 12163312"/>
              <a:gd name="connsiteY3258" fmla="*/ 2542092 h 6858000"/>
              <a:gd name="connsiteX3259" fmla="*/ 1912470 w 12163312"/>
              <a:gd name="connsiteY3259" fmla="*/ 2632934 h 6858000"/>
              <a:gd name="connsiteX3260" fmla="*/ 1912470 w 12163312"/>
              <a:gd name="connsiteY3260" fmla="*/ 2817009 h 6858000"/>
              <a:gd name="connsiteX3261" fmla="*/ 2070249 w 12163312"/>
              <a:gd name="connsiteY3261" fmla="*/ 2907852 h 6858000"/>
              <a:gd name="connsiteX3262" fmla="*/ 2228028 w 12163312"/>
              <a:gd name="connsiteY3262" fmla="*/ 2817009 h 6858000"/>
              <a:gd name="connsiteX3263" fmla="*/ 2228028 w 12163312"/>
              <a:gd name="connsiteY3263" fmla="*/ 2632934 h 6858000"/>
              <a:gd name="connsiteX3264" fmla="*/ 1749910 w 12163312"/>
              <a:gd name="connsiteY3264" fmla="*/ 2542092 h 6858000"/>
              <a:gd name="connsiteX3265" fmla="*/ 1592131 w 12163312"/>
              <a:gd name="connsiteY3265" fmla="*/ 2632934 h 6858000"/>
              <a:gd name="connsiteX3266" fmla="*/ 1592131 w 12163312"/>
              <a:gd name="connsiteY3266" fmla="*/ 2817009 h 6858000"/>
              <a:gd name="connsiteX3267" fmla="*/ 1749910 w 12163312"/>
              <a:gd name="connsiteY3267" fmla="*/ 2907852 h 6858000"/>
              <a:gd name="connsiteX3268" fmla="*/ 1907689 w 12163312"/>
              <a:gd name="connsiteY3268" fmla="*/ 2817009 h 6858000"/>
              <a:gd name="connsiteX3269" fmla="*/ 1907689 w 12163312"/>
              <a:gd name="connsiteY3269" fmla="*/ 2632934 h 6858000"/>
              <a:gd name="connsiteX3270" fmla="*/ 1429571 w 12163312"/>
              <a:gd name="connsiteY3270" fmla="*/ 2542092 h 6858000"/>
              <a:gd name="connsiteX3271" fmla="*/ 1271793 w 12163312"/>
              <a:gd name="connsiteY3271" fmla="*/ 2632934 h 6858000"/>
              <a:gd name="connsiteX3272" fmla="*/ 1271793 w 12163312"/>
              <a:gd name="connsiteY3272" fmla="*/ 2817009 h 6858000"/>
              <a:gd name="connsiteX3273" fmla="*/ 1429571 w 12163312"/>
              <a:gd name="connsiteY3273" fmla="*/ 2907852 h 6858000"/>
              <a:gd name="connsiteX3274" fmla="*/ 1587350 w 12163312"/>
              <a:gd name="connsiteY3274" fmla="*/ 2817009 h 6858000"/>
              <a:gd name="connsiteX3275" fmla="*/ 1587350 w 12163312"/>
              <a:gd name="connsiteY3275" fmla="*/ 2632934 h 6858000"/>
              <a:gd name="connsiteX3276" fmla="*/ 11525026 w 12163312"/>
              <a:gd name="connsiteY3276" fmla="*/ 2264784 h 6858000"/>
              <a:gd name="connsiteX3277" fmla="*/ 11367247 w 12163312"/>
              <a:gd name="connsiteY3277" fmla="*/ 2355626 h 6858000"/>
              <a:gd name="connsiteX3278" fmla="*/ 11367247 w 12163312"/>
              <a:gd name="connsiteY3278" fmla="*/ 2539701 h 6858000"/>
              <a:gd name="connsiteX3279" fmla="*/ 11525026 w 12163312"/>
              <a:gd name="connsiteY3279" fmla="*/ 2630544 h 6858000"/>
              <a:gd name="connsiteX3280" fmla="*/ 11682804 w 12163312"/>
              <a:gd name="connsiteY3280" fmla="*/ 2539701 h 6858000"/>
              <a:gd name="connsiteX3281" fmla="*/ 11682804 w 12163312"/>
              <a:gd name="connsiteY3281" fmla="*/ 2355626 h 6858000"/>
              <a:gd name="connsiteX3282" fmla="*/ 11202296 w 12163312"/>
              <a:gd name="connsiteY3282" fmla="*/ 2264784 h 6858000"/>
              <a:gd name="connsiteX3283" fmla="*/ 11044517 w 12163312"/>
              <a:gd name="connsiteY3283" fmla="*/ 2355626 h 6858000"/>
              <a:gd name="connsiteX3284" fmla="*/ 11044517 w 12163312"/>
              <a:gd name="connsiteY3284" fmla="*/ 2539701 h 6858000"/>
              <a:gd name="connsiteX3285" fmla="*/ 11202296 w 12163312"/>
              <a:gd name="connsiteY3285" fmla="*/ 2630544 h 6858000"/>
              <a:gd name="connsiteX3286" fmla="*/ 11360075 w 12163312"/>
              <a:gd name="connsiteY3286" fmla="*/ 2539701 h 6858000"/>
              <a:gd name="connsiteX3287" fmla="*/ 11360075 w 12163312"/>
              <a:gd name="connsiteY3287" fmla="*/ 2355626 h 6858000"/>
              <a:gd name="connsiteX3288" fmla="*/ 10881957 w 12163312"/>
              <a:gd name="connsiteY3288" fmla="*/ 2264784 h 6858000"/>
              <a:gd name="connsiteX3289" fmla="*/ 10724179 w 12163312"/>
              <a:gd name="connsiteY3289" fmla="*/ 2355626 h 6858000"/>
              <a:gd name="connsiteX3290" fmla="*/ 10724179 w 12163312"/>
              <a:gd name="connsiteY3290" fmla="*/ 2539701 h 6858000"/>
              <a:gd name="connsiteX3291" fmla="*/ 10881957 w 12163312"/>
              <a:gd name="connsiteY3291" fmla="*/ 2630544 h 6858000"/>
              <a:gd name="connsiteX3292" fmla="*/ 11039736 w 12163312"/>
              <a:gd name="connsiteY3292" fmla="*/ 2539701 h 6858000"/>
              <a:gd name="connsiteX3293" fmla="*/ 11039736 w 12163312"/>
              <a:gd name="connsiteY3293" fmla="*/ 2355626 h 6858000"/>
              <a:gd name="connsiteX3294" fmla="*/ 10561618 w 12163312"/>
              <a:gd name="connsiteY3294" fmla="*/ 2264784 h 6858000"/>
              <a:gd name="connsiteX3295" fmla="*/ 10403839 w 12163312"/>
              <a:gd name="connsiteY3295" fmla="*/ 2355626 h 6858000"/>
              <a:gd name="connsiteX3296" fmla="*/ 10403839 w 12163312"/>
              <a:gd name="connsiteY3296" fmla="*/ 2539701 h 6858000"/>
              <a:gd name="connsiteX3297" fmla="*/ 10561618 w 12163312"/>
              <a:gd name="connsiteY3297" fmla="*/ 2630544 h 6858000"/>
              <a:gd name="connsiteX3298" fmla="*/ 10719397 w 12163312"/>
              <a:gd name="connsiteY3298" fmla="*/ 2539701 h 6858000"/>
              <a:gd name="connsiteX3299" fmla="*/ 10719397 w 12163312"/>
              <a:gd name="connsiteY3299" fmla="*/ 2355626 h 6858000"/>
              <a:gd name="connsiteX3300" fmla="*/ 10241280 w 12163312"/>
              <a:gd name="connsiteY3300" fmla="*/ 2264784 h 6858000"/>
              <a:gd name="connsiteX3301" fmla="*/ 10083501 w 12163312"/>
              <a:gd name="connsiteY3301" fmla="*/ 2355626 h 6858000"/>
              <a:gd name="connsiteX3302" fmla="*/ 10083501 w 12163312"/>
              <a:gd name="connsiteY3302" fmla="*/ 2539701 h 6858000"/>
              <a:gd name="connsiteX3303" fmla="*/ 10241280 w 12163312"/>
              <a:gd name="connsiteY3303" fmla="*/ 2630544 h 6858000"/>
              <a:gd name="connsiteX3304" fmla="*/ 10399058 w 12163312"/>
              <a:gd name="connsiteY3304" fmla="*/ 2539701 h 6858000"/>
              <a:gd name="connsiteX3305" fmla="*/ 10399058 w 12163312"/>
              <a:gd name="connsiteY3305" fmla="*/ 2355626 h 6858000"/>
              <a:gd name="connsiteX3306" fmla="*/ 9920941 w 12163312"/>
              <a:gd name="connsiteY3306" fmla="*/ 2264784 h 6858000"/>
              <a:gd name="connsiteX3307" fmla="*/ 9763162 w 12163312"/>
              <a:gd name="connsiteY3307" fmla="*/ 2355626 h 6858000"/>
              <a:gd name="connsiteX3308" fmla="*/ 9763162 w 12163312"/>
              <a:gd name="connsiteY3308" fmla="*/ 2539701 h 6858000"/>
              <a:gd name="connsiteX3309" fmla="*/ 9920941 w 12163312"/>
              <a:gd name="connsiteY3309" fmla="*/ 2630544 h 6858000"/>
              <a:gd name="connsiteX3310" fmla="*/ 10078720 w 12163312"/>
              <a:gd name="connsiteY3310" fmla="*/ 2539701 h 6858000"/>
              <a:gd name="connsiteX3311" fmla="*/ 10078720 w 12163312"/>
              <a:gd name="connsiteY3311" fmla="*/ 2355626 h 6858000"/>
              <a:gd name="connsiteX3312" fmla="*/ 9600602 w 12163312"/>
              <a:gd name="connsiteY3312" fmla="*/ 2264784 h 6858000"/>
              <a:gd name="connsiteX3313" fmla="*/ 9442823 w 12163312"/>
              <a:gd name="connsiteY3313" fmla="*/ 2355626 h 6858000"/>
              <a:gd name="connsiteX3314" fmla="*/ 9442823 w 12163312"/>
              <a:gd name="connsiteY3314" fmla="*/ 2539701 h 6858000"/>
              <a:gd name="connsiteX3315" fmla="*/ 9600602 w 12163312"/>
              <a:gd name="connsiteY3315" fmla="*/ 2630544 h 6858000"/>
              <a:gd name="connsiteX3316" fmla="*/ 9758380 w 12163312"/>
              <a:gd name="connsiteY3316" fmla="*/ 2539701 h 6858000"/>
              <a:gd name="connsiteX3317" fmla="*/ 9758380 w 12163312"/>
              <a:gd name="connsiteY3317" fmla="*/ 2355626 h 6858000"/>
              <a:gd name="connsiteX3318" fmla="*/ 9280263 w 12163312"/>
              <a:gd name="connsiteY3318" fmla="*/ 2264784 h 6858000"/>
              <a:gd name="connsiteX3319" fmla="*/ 9122485 w 12163312"/>
              <a:gd name="connsiteY3319" fmla="*/ 2355626 h 6858000"/>
              <a:gd name="connsiteX3320" fmla="*/ 9122485 w 12163312"/>
              <a:gd name="connsiteY3320" fmla="*/ 2539701 h 6858000"/>
              <a:gd name="connsiteX3321" fmla="*/ 9280263 w 12163312"/>
              <a:gd name="connsiteY3321" fmla="*/ 2630544 h 6858000"/>
              <a:gd name="connsiteX3322" fmla="*/ 9438042 w 12163312"/>
              <a:gd name="connsiteY3322" fmla="*/ 2539701 h 6858000"/>
              <a:gd name="connsiteX3323" fmla="*/ 9438042 w 12163312"/>
              <a:gd name="connsiteY3323" fmla="*/ 2355626 h 6858000"/>
              <a:gd name="connsiteX3324" fmla="*/ 8959924 w 12163312"/>
              <a:gd name="connsiteY3324" fmla="*/ 2264784 h 6858000"/>
              <a:gd name="connsiteX3325" fmla="*/ 8802145 w 12163312"/>
              <a:gd name="connsiteY3325" fmla="*/ 2355626 h 6858000"/>
              <a:gd name="connsiteX3326" fmla="*/ 8802145 w 12163312"/>
              <a:gd name="connsiteY3326" fmla="*/ 2539701 h 6858000"/>
              <a:gd name="connsiteX3327" fmla="*/ 8959924 w 12163312"/>
              <a:gd name="connsiteY3327" fmla="*/ 2630544 h 6858000"/>
              <a:gd name="connsiteX3328" fmla="*/ 9117703 w 12163312"/>
              <a:gd name="connsiteY3328" fmla="*/ 2539701 h 6858000"/>
              <a:gd name="connsiteX3329" fmla="*/ 9117703 w 12163312"/>
              <a:gd name="connsiteY3329" fmla="*/ 2355626 h 6858000"/>
              <a:gd name="connsiteX3330" fmla="*/ 8639585 w 12163312"/>
              <a:gd name="connsiteY3330" fmla="*/ 2264784 h 6858000"/>
              <a:gd name="connsiteX3331" fmla="*/ 8481806 w 12163312"/>
              <a:gd name="connsiteY3331" fmla="*/ 2355626 h 6858000"/>
              <a:gd name="connsiteX3332" fmla="*/ 8481806 w 12163312"/>
              <a:gd name="connsiteY3332" fmla="*/ 2539701 h 6858000"/>
              <a:gd name="connsiteX3333" fmla="*/ 8639585 w 12163312"/>
              <a:gd name="connsiteY3333" fmla="*/ 2630544 h 6858000"/>
              <a:gd name="connsiteX3334" fmla="*/ 8797364 w 12163312"/>
              <a:gd name="connsiteY3334" fmla="*/ 2539701 h 6858000"/>
              <a:gd name="connsiteX3335" fmla="*/ 8797364 w 12163312"/>
              <a:gd name="connsiteY3335" fmla="*/ 2355626 h 6858000"/>
              <a:gd name="connsiteX3336" fmla="*/ 8319247 w 12163312"/>
              <a:gd name="connsiteY3336" fmla="*/ 2264784 h 6858000"/>
              <a:gd name="connsiteX3337" fmla="*/ 8161468 w 12163312"/>
              <a:gd name="connsiteY3337" fmla="*/ 2355626 h 6858000"/>
              <a:gd name="connsiteX3338" fmla="*/ 8161468 w 12163312"/>
              <a:gd name="connsiteY3338" fmla="*/ 2539701 h 6858000"/>
              <a:gd name="connsiteX3339" fmla="*/ 8319247 w 12163312"/>
              <a:gd name="connsiteY3339" fmla="*/ 2630544 h 6858000"/>
              <a:gd name="connsiteX3340" fmla="*/ 8477026 w 12163312"/>
              <a:gd name="connsiteY3340" fmla="*/ 2539701 h 6858000"/>
              <a:gd name="connsiteX3341" fmla="*/ 8477026 w 12163312"/>
              <a:gd name="connsiteY3341" fmla="*/ 2355626 h 6858000"/>
              <a:gd name="connsiteX3342" fmla="*/ 7998908 w 12163312"/>
              <a:gd name="connsiteY3342" fmla="*/ 2264784 h 6858000"/>
              <a:gd name="connsiteX3343" fmla="*/ 7841129 w 12163312"/>
              <a:gd name="connsiteY3343" fmla="*/ 2355626 h 6858000"/>
              <a:gd name="connsiteX3344" fmla="*/ 7841129 w 12163312"/>
              <a:gd name="connsiteY3344" fmla="*/ 2539701 h 6858000"/>
              <a:gd name="connsiteX3345" fmla="*/ 7998908 w 12163312"/>
              <a:gd name="connsiteY3345" fmla="*/ 2630544 h 6858000"/>
              <a:gd name="connsiteX3346" fmla="*/ 8156687 w 12163312"/>
              <a:gd name="connsiteY3346" fmla="*/ 2539701 h 6858000"/>
              <a:gd name="connsiteX3347" fmla="*/ 8156687 w 12163312"/>
              <a:gd name="connsiteY3347" fmla="*/ 2355626 h 6858000"/>
              <a:gd name="connsiteX3348" fmla="*/ 7678569 w 12163312"/>
              <a:gd name="connsiteY3348" fmla="*/ 2264784 h 6858000"/>
              <a:gd name="connsiteX3349" fmla="*/ 7520791 w 12163312"/>
              <a:gd name="connsiteY3349" fmla="*/ 2355626 h 6858000"/>
              <a:gd name="connsiteX3350" fmla="*/ 7520791 w 12163312"/>
              <a:gd name="connsiteY3350" fmla="*/ 2539701 h 6858000"/>
              <a:gd name="connsiteX3351" fmla="*/ 7678569 w 12163312"/>
              <a:gd name="connsiteY3351" fmla="*/ 2630544 h 6858000"/>
              <a:gd name="connsiteX3352" fmla="*/ 7836348 w 12163312"/>
              <a:gd name="connsiteY3352" fmla="*/ 2539701 h 6858000"/>
              <a:gd name="connsiteX3353" fmla="*/ 7836348 w 12163312"/>
              <a:gd name="connsiteY3353" fmla="*/ 2355626 h 6858000"/>
              <a:gd name="connsiteX3354" fmla="*/ 7358230 w 12163312"/>
              <a:gd name="connsiteY3354" fmla="*/ 2264784 h 6858000"/>
              <a:gd name="connsiteX3355" fmla="*/ 7200451 w 12163312"/>
              <a:gd name="connsiteY3355" fmla="*/ 2355626 h 6858000"/>
              <a:gd name="connsiteX3356" fmla="*/ 7200451 w 12163312"/>
              <a:gd name="connsiteY3356" fmla="*/ 2539701 h 6858000"/>
              <a:gd name="connsiteX3357" fmla="*/ 7358230 w 12163312"/>
              <a:gd name="connsiteY3357" fmla="*/ 2630544 h 6858000"/>
              <a:gd name="connsiteX3358" fmla="*/ 7516009 w 12163312"/>
              <a:gd name="connsiteY3358" fmla="*/ 2539701 h 6858000"/>
              <a:gd name="connsiteX3359" fmla="*/ 7516009 w 12163312"/>
              <a:gd name="connsiteY3359" fmla="*/ 2355626 h 6858000"/>
              <a:gd name="connsiteX3360" fmla="*/ 7037892 w 12163312"/>
              <a:gd name="connsiteY3360" fmla="*/ 2264784 h 6858000"/>
              <a:gd name="connsiteX3361" fmla="*/ 6880113 w 12163312"/>
              <a:gd name="connsiteY3361" fmla="*/ 2355626 h 6858000"/>
              <a:gd name="connsiteX3362" fmla="*/ 6880113 w 12163312"/>
              <a:gd name="connsiteY3362" fmla="*/ 2539701 h 6858000"/>
              <a:gd name="connsiteX3363" fmla="*/ 7037892 w 12163312"/>
              <a:gd name="connsiteY3363" fmla="*/ 2630544 h 6858000"/>
              <a:gd name="connsiteX3364" fmla="*/ 7195671 w 12163312"/>
              <a:gd name="connsiteY3364" fmla="*/ 2539701 h 6858000"/>
              <a:gd name="connsiteX3365" fmla="*/ 7195671 w 12163312"/>
              <a:gd name="connsiteY3365" fmla="*/ 2355626 h 6858000"/>
              <a:gd name="connsiteX3366" fmla="*/ 6717553 w 12163312"/>
              <a:gd name="connsiteY3366" fmla="*/ 2264784 h 6858000"/>
              <a:gd name="connsiteX3367" fmla="*/ 6559774 w 12163312"/>
              <a:gd name="connsiteY3367" fmla="*/ 2355626 h 6858000"/>
              <a:gd name="connsiteX3368" fmla="*/ 6559774 w 12163312"/>
              <a:gd name="connsiteY3368" fmla="*/ 2539701 h 6858000"/>
              <a:gd name="connsiteX3369" fmla="*/ 6717553 w 12163312"/>
              <a:gd name="connsiteY3369" fmla="*/ 2630544 h 6858000"/>
              <a:gd name="connsiteX3370" fmla="*/ 6875332 w 12163312"/>
              <a:gd name="connsiteY3370" fmla="*/ 2539701 h 6858000"/>
              <a:gd name="connsiteX3371" fmla="*/ 6875332 w 12163312"/>
              <a:gd name="connsiteY3371" fmla="*/ 2355626 h 6858000"/>
              <a:gd name="connsiteX3372" fmla="*/ 6397214 w 12163312"/>
              <a:gd name="connsiteY3372" fmla="*/ 2264784 h 6858000"/>
              <a:gd name="connsiteX3373" fmla="*/ 6239435 w 12163312"/>
              <a:gd name="connsiteY3373" fmla="*/ 2355626 h 6858000"/>
              <a:gd name="connsiteX3374" fmla="*/ 6239435 w 12163312"/>
              <a:gd name="connsiteY3374" fmla="*/ 2539701 h 6858000"/>
              <a:gd name="connsiteX3375" fmla="*/ 6397214 w 12163312"/>
              <a:gd name="connsiteY3375" fmla="*/ 2630544 h 6858000"/>
              <a:gd name="connsiteX3376" fmla="*/ 6554992 w 12163312"/>
              <a:gd name="connsiteY3376" fmla="*/ 2539701 h 6858000"/>
              <a:gd name="connsiteX3377" fmla="*/ 6554992 w 12163312"/>
              <a:gd name="connsiteY3377" fmla="*/ 2355626 h 6858000"/>
              <a:gd name="connsiteX3378" fmla="*/ 5756536 w 12163312"/>
              <a:gd name="connsiteY3378" fmla="*/ 2264784 h 6858000"/>
              <a:gd name="connsiteX3379" fmla="*/ 5598757 w 12163312"/>
              <a:gd name="connsiteY3379" fmla="*/ 2355626 h 6858000"/>
              <a:gd name="connsiteX3380" fmla="*/ 5598757 w 12163312"/>
              <a:gd name="connsiteY3380" fmla="*/ 2539701 h 6858000"/>
              <a:gd name="connsiteX3381" fmla="*/ 5756536 w 12163312"/>
              <a:gd name="connsiteY3381" fmla="*/ 2630544 h 6858000"/>
              <a:gd name="connsiteX3382" fmla="*/ 5914316 w 12163312"/>
              <a:gd name="connsiteY3382" fmla="*/ 2539701 h 6858000"/>
              <a:gd name="connsiteX3383" fmla="*/ 5914316 w 12163312"/>
              <a:gd name="connsiteY3383" fmla="*/ 2355626 h 6858000"/>
              <a:gd name="connsiteX3384" fmla="*/ 5436198 w 12163312"/>
              <a:gd name="connsiteY3384" fmla="*/ 2264784 h 6858000"/>
              <a:gd name="connsiteX3385" fmla="*/ 5278418 w 12163312"/>
              <a:gd name="connsiteY3385" fmla="*/ 2355626 h 6858000"/>
              <a:gd name="connsiteX3386" fmla="*/ 5278418 w 12163312"/>
              <a:gd name="connsiteY3386" fmla="*/ 2539701 h 6858000"/>
              <a:gd name="connsiteX3387" fmla="*/ 5436198 w 12163312"/>
              <a:gd name="connsiteY3387" fmla="*/ 2630544 h 6858000"/>
              <a:gd name="connsiteX3388" fmla="*/ 5593976 w 12163312"/>
              <a:gd name="connsiteY3388" fmla="*/ 2539701 h 6858000"/>
              <a:gd name="connsiteX3389" fmla="*/ 5593976 w 12163312"/>
              <a:gd name="connsiteY3389" fmla="*/ 2355626 h 6858000"/>
              <a:gd name="connsiteX3390" fmla="*/ 5113468 w 12163312"/>
              <a:gd name="connsiteY3390" fmla="*/ 2264784 h 6858000"/>
              <a:gd name="connsiteX3391" fmla="*/ 4955689 w 12163312"/>
              <a:gd name="connsiteY3391" fmla="*/ 2355626 h 6858000"/>
              <a:gd name="connsiteX3392" fmla="*/ 4955689 w 12163312"/>
              <a:gd name="connsiteY3392" fmla="*/ 2539701 h 6858000"/>
              <a:gd name="connsiteX3393" fmla="*/ 5113468 w 12163312"/>
              <a:gd name="connsiteY3393" fmla="*/ 2630544 h 6858000"/>
              <a:gd name="connsiteX3394" fmla="*/ 5271247 w 12163312"/>
              <a:gd name="connsiteY3394" fmla="*/ 2539701 h 6858000"/>
              <a:gd name="connsiteX3395" fmla="*/ 5271247 w 12163312"/>
              <a:gd name="connsiteY3395" fmla="*/ 2355626 h 6858000"/>
              <a:gd name="connsiteX3396" fmla="*/ 4793129 w 12163312"/>
              <a:gd name="connsiteY3396" fmla="*/ 2264784 h 6858000"/>
              <a:gd name="connsiteX3397" fmla="*/ 4635350 w 12163312"/>
              <a:gd name="connsiteY3397" fmla="*/ 2355626 h 6858000"/>
              <a:gd name="connsiteX3398" fmla="*/ 4635350 w 12163312"/>
              <a:gd name="connsiteY3398" fmla="*/ 2539701 h 6858000"/>
              <a:gd name="connsiteX3399" fmla="*/ 4793129 w 12163312"/>
              <a:gd name="connsiteY3399" fmla="*/ 2630544 h 6858000"/>
              <a:gd name="connsiteX3400" fmla="*/ 4950908 w 12163312"/>
              <a:gd name="connsiteY3400" fmla="*/ 2539701 h 6858000"/>
              <a:gd name="connsiteX3401" fmla="*/ 4950908 w 12163312"/>
              <a:gd name="connsiteY3401" fmla="*/ 2355626 h 6858000"/>
              <a:gd name="connsiteX3402" fmla="*/ 4472790 w 12163312"/>
              <a:gd name="connsiteY3402" fmla="*/ 2264784 h 6858000"/>
              <a:gd name="connsiteX3403" fmla="*/ 4315012 w 12163312"/>
              <a:gd name="connsiteY3403" fmla="*/ 2355626 h 6858000"/>
              <a:gd name="connsiteX3404" fmla="*/ 4315012 w 12163312"/>
              <a:gd name="connsiteY3404" fmla="*/ 2539701 h 6858000"/>
              <a:gd name="connsiteX3405" fmla="*/ 4472790 w 12163312"/>
              <a:gd name="connsiteY3405" fmla="*/ 2630544 h 6858000"/>
              <a:gd name="connsiteX3406" fmla="*/ 4630569 w 12163312"/>
              <a:gd name="connsiteY3406" fmla="*/ 2539701 h 6858000"/>
              <a:gd name="connsiteX3407" fmla="*/ 4630569 w 12163312"/>
              <a:gd name="connsiteY3407" fmla="*/ 2355626 h 6858000"/>
              <a:gd name="connsiteX3408" fmla="*/ 4152451 w 12163312"/>
              <a:gd name="connsiteY3408" fmla="*/ 2264784 h 6858000"/>
              <a:gd name="connsiteX3409" fmla="*/ 3994673 w 12163312"/>
              <a:gd name="connsiteY3409" fmla="*/ 2355626 h 6858000"/>
              <a:gd name="connsiteX3410" fmla="*/ 3994673 w 12163312"/>
              <a:gd name="connsiteY3410" fmla="*/ 2539701 h 6858000"/>
              <a:gd name="connsiteX3411" fmla="*/ 4152451 w 12163312"/>
              <a:gd name="connsiteY3411" fmla="*/ 2630544 h 6858000"/>
              <a:gd name="connsiteX3412" fmla="*/ 4310230 w 12163312"/>
              <a:gd name="connsiteY3412" fmla="*/ 2539701 h 6858000"/>
              <a:gd name="connsiteX3413" fmla="*/ 4310230 w 12163312"/>
              <a:gd name="connsiteY3413" fmla="*/ 2355626 h 6858000"/>
              <a:gd name="connsiteX3414" fmla="*/ 3832112 w 12163312"/>
              <a:gd name="connsiteY3414" fmla="*/ 2264784 h 6858000"/>
              <a:gd name="connsiteX3415" fmla="*/ 3674334 w 12163312"/>
              <a:gd name="connsiteY3415" fmla="*/ 2355626 h 6858000"/>
              <a:gd name="connsiteX3416" fmla="*/ 3674334 w 12163312"/>
              <a:gd name="connsiteY3416" fmla="*/ 2539701 h 6858000"/>
              <a:gd name="connsiteX3417" fmla="*/ 3832112 w 12163312"/>
              <a:gd name="connsiteY3417" fmla="*/ 2630544 h 6858000"/>
              <a:gd name="connsiteX3418" fmla="*/ 3989891 w 12163312"/>
              <a:gd name="connsiteY3418" fmla="*/ 2539701 h 6858000"/>
              <a:gd name="connsiteX3419" fmla="*/ 3989891 w 12163312"/>
              <a:gd name="connsiteY3419" fmla="*/ 2355626 h 6858000"/>
              <a:gd name="connsiteX3420" fmla="*/ 3511774 w 12163312"/>
              <a:gd name="connsiteY3420" fmla="*/ 2264784 h 6858000"/>
              <a:gd name="connsiteX3421" fmla="*/ 3353995 w 12163312"/>
              <a:gd name="connsiteY3421" fmla="*/ 2355626 h 6858000"/>
              <a:gd name="connsiteX3422" fmla="*/ 3353995 w 12163312"/>
              <a:gd name="connsiteY3422" fmla="*/ 2539701 h 6858000"/>
              <a:gd name="connsiteX3423" fmla="*/ 3511774 w 12163312"/>
              <a:gd name="connsiteY3423" fmla="*/ 2630544 h 6858000"/>
              <a:gd name="connsiteX3424" fmla="*/ 3669553 w 12163312"/>
              <a:gd name="connsiteY3424" fmla="*/ 2539701 h 6858000"/>
              <a:gd name="connsiteX3425" fmla="*/ 3669553 w 12163312"/>
              <a:gd name="connsiteY3425" fmla="*/ 2355626 h 6858000"/>
              <a:gd name="connsiteX3426" fmla="*/ 3191435 w 12163312"/>
              <a:gd name="connsiteY3426" fmla="*/ 2264784 h 6858000"/>
              <a:gd name="connsiteX3427" fmla="*/ 3033656 w 12163312"/>
              <a:gd name="connsiteY3427" fmla="*/ 2355626 h 6858000"/>
              <a:gd name="connsiteX3428" fmla="*/ 3033656 w 12163312"/>
              <a:gd name="connsiteY3428" fmla="*/ 2539701 h 6858000"/>
              <a:gd name="connsiteX3429" fmla="*/ 3191435 w 12163312"/>
              <a:gd name="connsiteY3429" fmla="*/ 2630544 h 6858000"/>
              <a:gd name="connsiteX3430" fmla="*/ 3349214 w 12163312"/>
              <a:gd name="connsiteY3430" fmla="*/ 2539701 h 6858000"/>
              <a:gd name="connsiteX3431" fmla="*/ 3349214 w 12163312"/>
              <a:gd name="connsiteY3431" fmla="*/ 2355626 h 6858000"/>
              <a:gd name="connsiteX3432" fmla="*/ 2871096 w 12163312"/>
              <a:gd name="connsiteY3432" fmla="*/ 2264784 h 6858000"/>
              <a:gd name="connsiteX3433" fmla="*/ 2713317 w 12163312"/>
              <a:gd name="connsiteY3433" fmla="*/ 2355626 h 6858000"/>
              <a:gd name="connsiteX3434" fmla="*/ 2713317 w 12163312"/>
              <a:gd name="connsiteY3434" fmla="*/ 2539701 h 6858000"/>
              <a:gd name="connsiteX3435" fmla="*/ 2871096 w 12163312"/>
              <a:gd name="connsiteY3435" fmla="*/ 2630544 h 6858000"/>
              <a:gd name="connsiteX3436" fmla="*/ 3028875 w 12163312"/>
              <a:gd name="connsiteY3436" fmla="*/ 2539701 h 6858000"/>
              <a:gd name="connsiteX3437" fmla="*/ 3028875 w 12163312"/>
              <a:gd name="connsiteY3437" fmla="*/ 2355626 h 6858000"/>
              <a:gd name="connsiteX3438" fmla="*/ 2550757 w 12163312"/>
              <a:gd name="connsiteY3438" fmla="*/ 2264784 h 6858000"/>
              <a:gd name="connsiteX3439" fmla="*/ 2392978 w 12163312"/>
              <a:gd name="connsiteY3439" fmla="*/ 2355626 h 6858000"/>
              <a:gd name="connsiteX3440" fmla="*/ 2392978 w 12163312"/>
              <a:gd name="connsiteY3440" fmla="*/ 2539701 h 6858000"/>
              <a:gd name="connsiteX3441" fmla="*/ 2550757 w 12163312"/>
              <a:gd name="connsiteY3441" fmla="*/ 2630544 h 6858000"/>
              <a:gd name="connsiteX3442" fmla="*/ 2708536 w 12163312"/>
              <a:gd name="connsiteY3442" fmla="*/ 2539701 h 6858000"/>
              <a:gd name="connsiteX3443" fmla="*/ 2708536 w 12163312"/>
              <a:gd name="connsiteY3443" fmla="*/ 2355626 h 6858000"/>
              <a:gd name="connsiteX3444" fmla="*/ 2230419 w 12163312"/>
              <a:gd name="connsiteY3444" fmla="*/ 2264784 h 6858000"/>
              <a:gd name="connsiteX3445" fmla="*/ 2072640 w 12163312"/>
              <a:gd name="connsiteY3445" fmla="*/ 2355626 h 6858000"/>
              <a:gd name="connsiteX3446" fmla="*/ 2072640 w 12163312"/>
              <a:gd name="connsiteY3446" fmla="*/ 2539701 h 6858000"/>
              <a:gd name="connsiteX3447" fmla="*/ 2230419 w 12163312"/>
              <a:gd name="connsiteY3447" fmla="*/ 2630544 h 6858000"/>
              <a:gd name="connsiteX3448" fmla="*/ 2388197 w 12163312"/>
              <a:gd name="connsiteY3448" fmla="*/ 2539701 h 6858000"/>
              <a:gd name="connsiteX3449" fmla="*/ 2388197 w 12163312"/>
              <a:gd name="connsiteY3449" fmla="*/ 2355626 h 6858000"/>
              <a:gd name="connsiteX3450" fmla="*/ 1910080 w 12163312"/>
              <a:gd name="connsiteY3450" fmla="*/ 2264784 h 6858000"/>
              <a:gd name="connsiteX3451" fmla="*/ 1752301 w 12163312"/>
              <a:gd name="connsiteY3451" fmla="*/ 2355626 h 6858000"/>
              <a:gd name="connsiteX3452" fmla="*/ 1752301 w 12163312"/>
              <a:gd name="connsiteY3452" fmla="*/ 2539701 h 6858000"/>
              <a:gd name="connsiteX3453" fmla="*/ 1910080 w 12163312"/>
              <a:gd name="connsiteY3453" fmla="*/ 2630544 h 6858000"/>
              <a:gd name="connsiteX3454" fmla="*/ 2067858 w 12163312"/>
              <a:gd name="connsiteY3454" fmla="*/ 2539701 h 6858000"/>
              <a:gd name="connsiteX3455" fmla="*/ 2067858 w 12163312"/>
              <a:gd name="connsiteY3455" fmla="*/ 2355626 h 6858000"/>
              <a:gd name="connsiteX3456" fmla="*/ 1589741 w 12163312"/>
              <a:gd name="connsiteY3456" fmla="*/ 2264784 h 6858000"/>
              <a:gd name="connsiteX3457" fmla="*/ 1431962 w 12163312"/>
              <a:gd name="connsiteY3457" fmla="*/ 2355626 h 6858000"/>
              <a:gd name="connsiteX3458" fmla="*/ 1431962 w 12163312"/>
              <a:gd name="connsiteY3458" fmla="*/ 2539701 h 6858000"/>
              <a:gd name="connsiteX3459" fmla="*/ 1589741 w 12163312"/>
              <a:gd name="connsiteY3459" fmla="*/ 2630544 h 6858000"/>
              <a:gd name="connsiteX3460" fmla="*/ 1747520 w 12163312"/>
              <a:gd name="connsiteY3460" fmla="*/ 2539701 h 6858000"/>
              <a:gd name="connsiteX3461" fmla="*/ 1747520 w 12163312"/>
              <a:gd name="connsiteY3461" fmla="*/ 2355626 h 6858000"/>
              <a:gd name="connsiteX3462" fmla="*/ 1269402 w 12163312"/>
              <a:gd name="connsiteY3462" fmla="*/ 2264784 h 6858000"/>
              <a:gd name="connsiteX3463" fmla="*/ 1111623 w 12163312"/>
              <a:gd name="connsiteY3463" fmla="*/ 2355626 h 6858000"/>
              <a:gd name="connsiteX3464" fmla="*/ 1111623 w 12163312"/>
              <a:gd name="connsiteY3464" fmla="*/ 2539701 h 6858000"/>
              <a:gd name="connsiteX3465" fmla="*/ 1269402 w 12163312"/>
              <a:gd name="connsiteY3465" fmla="*/ 2630544 h 6858000"/>
              <a:gd name="connsiteX3466" fmla="*/ 1427181 w 12163312"/>
              <a:gd name="connsiteY3466" fmla="*/ 2539701 h 6858000"/>
              <a:gd name="connsiteX3467" fmla="*/ 1427181 w 12163312"/>
              <a:gd name="connsiteY3467" fmla="*/ 2355626 h 6858000"/>
              <a:gd name="connsiteX3468" fmla="*/ 949063 w 12163312"/>
              <a:gd name="connsiteY3468" fmla="*/ 2264784 h 6858000"/>
              <a:gd name="connsiteX3469" fmla="*/ 791284 w 12163312"/>
              <a:gd name="connsiteY3469" fmla="*/ 2355626 h 6858000"/>
              <a:gd name="connsiteX3470" fmla="*/ 791284 w 12163312"/>
              <a:gd name="connsiteY3470" fmla="*/ 2539701 h 6858000"/>
              <a:gd name="connsiteX3471" fmla="*/ 949063 w 12163312"/>
              <a:gd name="connsiteY3471" fmla="*/ 2630544 h 6858000"/>
              <a:gd name="connsiteX3472" fmla="*/ 1106842 w 12163312"/>
              <a:gd name="connsiteY3472" fmla="*/ 2539701 h 6858000"/>
              <a:gd name="connsiteX3473" fmla="*/ 1106842 w 12163312"/>
              <a:gd name="connsiteY3473" fmla="*/ 2355626 h 6858000"/>
              <a:gd name="connsiteX3474" fmla="*/ 628724 w 12163312"/>
              <a:gd name="connsiteY3474" fmla="*/ 2264784 h 6858000"/>
              <a:gd name="connsiteX3475" fmla="*/ 470945 w 12163312"/>
              <a:gd name="connsiteY3475" fmla="*/ 2355626 h 6858000"/>
              <a:gd name="connsiteX3476" fmla="*/ 470945 w 12163312"/>
              <a:gd name="connsiteY3476" fmla="*/ 2539701 h 6858000"/>
              <a:gd name="connsiteX3477" fmla="*/ 628724 w 12163312"/>
              <a:gd name="connsiteY3477" fmla="*/ 2630544 h 6858000"/>
              <a:gd name="connsiteX3478" fmla="*/ 786503 w 12163312"/>
              <a:gd name="connsiteY3478" fmla="*/ 2539701 h 6858000"/>
              <a:gd name="connsiteX3479" fmla="*/ 786503 w 12163312"/>
              <a:gd name="connsiteY3479" fmla="*/ 2355626 h 6858000"/>
              <a:gd name="connsiteX3480" fmla="*/ 308385 w 12163312"/>
              <a:gd name="connsiteY3480" fmla="*/ 2264784 h 6858000"/>
              <a:gd name="connsiteX3481" fmla="*/ 150607 w 12163312"/>
              <a:gd name="connsiteY3481" fmla="*/ 2355626 h 6858000"/>
              <a:gd name="connsiteX3482" fmla="*/ 150607 w 12163312"/>
              <a:gd name="connsiteY3482" fmla="*/ 2539701 h 6858000"/>
              <a:gd name="connsiteX3483" fmla="*/ 308385 w 12163312"/>
              <a:gd name="connsiteY3483" fmla="*/ 2630544 h 6858000"/>
              <a:gd name="connsiteX3484" fmla="*/ 466164 w 12163312"/>
              <a:gd name="connsiteY3484" fmla="*/ 2539701 h 6858000"/>
              <a:gd name="connsiteX3485" fmla="*/ 466164 w 12163312"/>
              <a:gd name="connsiteY3485" fmla="*/ 2355626 h 6858000"/>
              <a:gd name="connsiteX3486" fmla="*/ 11842974 w 12163312"/>
              <a:gd name="connsiteY3486" fmla="*/ 2262393 h 6858000"/>
              <a:gd name="connsiteX3487" fmla="*/ 11685195 w 12163312"/>
              <a:gd name="connsiteY3487" fmla="*/ 2353236 h 6858000"/>
              <a:gd name="connsiteX3488" fmla="*/ 11685195 w 12163312"/>
              <a:gd name="connsiteY3488" fmla="*/ 2537311 h 6858000"/>
              <a:gd name="connsiteX3489" fmla="*/ 11842974 w 12163312"/>
              <a:gd name="connsiteY3489" fmla="*/ 2628153 h 6858000"/>
              <a:gd name="connsiteX3490" fmla="*/ 12000753 w 12163312"/>
              <a:gd name="connsiteY3490" fmla="*/ 2537311 h 6858000"/>
              <a:gd name="connsiteX3491" fmla="*/ 12000753 w 12163312"/>
              <a:gd name="connsiteY3491" fmla="*/ 2353236 h 6858000"/>
              <a:gd name="connsiteX3492" fmla="*/ 6076875 w 12163312"/>
              <a:gd name="connsiteY3492" fmla="*/ 2262393 h 6858000"/>
              <a:gd name="connsiteX3493" fmla="*/ 5919096 w 12163312"/>
              <a:gd name="connsiteY3493" fmla="*/ 2353236 h 6858000"/>
              <a:gd name="connsiteX3494" fmla="*/ 5919096 w 12163312"/>
              <a:gd name="connsiteY3494" fmla="*/ 2537311 h 6858000"/>
              <a:gd name="connsiteX3495" fmla="*/ 6076875 w 12163312"/>
              <a:gd name="connsiteY3495" fmla="*/ 2628153 h 6858000"/>
              <a:gd name="connsiteX3496" fmla="*/ 6234654 w 12163312"/>
              <a:gd name="connsiteY3496" fmla="*/ 2537311 h 6858000"/>
              <a:gd name="connsiteX3497" fmla="*/ 6234654 w 12163312"/>
              <a:gd name="connsiteY3497" fmla="*/ 2353236 h 6858000"/>
              <a:gd name="connsiteX3498" fmla="*/ 11685195 w 12163312"/>
              <a:gd name="connsiteY3498" fmla="*/ 1985085 h 6858000"/>
              <a:gd name="connsiteX3499" fmla="*/ 11527416 w 12163312"/>
              <a:gd name="connsiteY3499" fmla="*/ 2075927 h 6858000"/>
              <a:gd name="connsiteX3500" fmla="*/ 11527416 w 12163312"/>
              <a:gd name="connsiteY3500" fmla="*/ 2260003 h 6858000"/>
              <a:gd name="connsiteX3501" fmla="*/ 11685195 w 12163312"/>
              <a:gd name="connsiteY3501" fmla="*/ 2350845 h 6858000"/>
              <a:gd name="connsiteX3502" fmla="*/ 11842974 w 12163312"/>
              <a:gd name="connsiteY3502" fmla="*/ 2260003 h 6858000"/>
              <a:gd name="connsiteX3503" fmla="*/ 11842974 w 12163312"/>
              <a:gd name="connsiteY3503" fmla="*/ 2075927 h 6858000"/>
              <a:gd name="connsiteX3504" fmla="*/ 6237044 w 12163312"/>
              <a:gd name="connsiteY3504" fmla="*/ 1985085 h 6858000"/>
              <a:gd name="connsiteX3505" fmla="*/ 6079266 w 12163312"/>
              <a:gd name="connsiteY3505" fmla="*/ 2075927 h 6858000"/>
              <a:gd name="connsiteX3506" fmla="*/ 6079266 w 12163312"/>
              <a:gd name="connsiteY3506" fmla="*/ 2260003 h 6858000"/>
              <a:gd name="connsiteX3507" fmla="*/ 6237044 w 12163312"/>
              <a:gd name="connsiteY3507" fmla="*/ 2350845 h 6858000"/>
              <a:gd name="connsiteX3508" fmla="*/ 6394823 w 12163312"/>
              <a:gd name="connsiteY3508" fmla="*/ 2260003 h 6858000"/>
              <a:gd name="connsiteX3509" fmla="*/ 6394823 w 12163312"/>
              <a:gd name="connsiteY3509" fmla="*/ 2075927 h 6858000"/>
              <a:gd name="connsiteX3510" fmla="*/ 788894 w 12163312"/>
              <a:gd name="connsiteY3510" fmla="*/ 1985085 h 6858000"/>
              <a:gd name="connsiteX3511" fmla="*/ 631115 w 12163312"/>
              <a:gd name="connsiteY3511" fmla="*/ 2075927 h 6858000"/>
              <a:gd name="connsiteX3512" fmla="*/ 631115 w 12163312"/>
              <a:gd name="connsiteY3512" fmla="*/ 2260003 h 6858000"/>
              <a:gd name="connsiteX3513" fmla="*/ 788894 w 12163312"/>
              <a:gd name="connsiteY3513" fmla="*/ 2350845 h 6858000"/>
              <a:gd name="connsiteX3514" fmla="*/ 946673 w 12163312"/>
              <a:gd name="connsiteY3514" fmla="*/ 2260003 h 6858000"/>
              <a:gd name="connsiteX3515" fmla="*/ 946673 w 12163312"/>
              <a:gd name="connsiteY3515" fmla="*/ 2075927 h 6858000"/>
              <a:gd name="connsiteX3516" fmla="*/ 468555 w 12163312"/>
              <a:gd name="connsiteY3516" fmla="*/ 1985085 h 6858000"/>
              <a:gd name="connsiteX3517" fmla="*/ 310776 w 12163312"/>
              <a:gd name="connsiteY3517" fmla="*/ 2075927 h 6858000"/>
              <a:gd name="connsiteX3518" fmla="*/ 310776 w 12163312"/>
              <a:gd name="connsiteY3518" fmla="*/ 2260003 h 6858000"/>
              <a:gd name="connsiteX3519" fmla="*/ 468555 w 12163312"/>
              <a:gd name="connsiteY3519" fmla="*/ 2350845 h 6858000"/>
              <a:gd name="connsiteX3520" fmla="*/ 626334 w 12163312"/>
              <a:gd name="connsiteY3520" fmla="*/ 2260003 h 6858000"/>
              <a:gd name="connsiteX3521" fmla="*/ 626334 w 12163312"/>
              <a:gd name="connsiteY3521" fmla="*/ 2075927 h 6858000"/>
              <a:gd name="connsiteX3522" fmla="*/ 11362465 w 12163312"/>
              <a:gd name="connsiteY3522" fmla="*/ 1982694 h 6858000"/>
              <a:gd name="connsiteX3523" fmla="*/ 11204686 w 12163312"/>
              <a:gd name="connsiteY3523" fmla="*/ 2073537 h 6858000"/>
              <a:gd name="connsiteX3524" fmla="*/ 11204686 w 12163312"/>
              <a:gd name="connsiteY3524" fmla="*/ 2257612 h 6858000"/>
              <a:gd name="connsiteX3525" fmla="*/ 11362465 w 12163312"/>
              <a:gd name="connsiteY3525" fmla="*/ 2348454 h 6858000"/>
              <a:gd name="connsiteX3526" fmla="*/ 11520244 w 12163312"/>
              <a:gd name="connsiteY3526" fmla="*/ 2257612 h 6858000"/>
              <a:gd name="connsiteX3527" fmla="*/ 11520244 w 12163312"/>
              <a:gd name="connsiteY3527" fmla="*/ 2073537 h 6858000"/>
              <a:gd name="connsiteX3528" fmla="*/ 11042127 w 12163312"/>
              <a:gd name="connsiteY3528" fmla="*/ 1982694 h 6858000"/>
              <a:gd name="connsiteX3529" fmla="*/ 10884348 w 12163312"/>
              <a:gd name="connsiteY3529" fmla="*/ 2073537 h 6858000"/>
              <a:gd name="connsiteX3530" fmla="*/ 10884348 w 12163312"/>
              <a:gd name="connsiteY3530" fmla="*/ 2257612 h 6858000"/>
              <a:gd name="connsiteX3531" fmla="*/ 11042127 w 12163312"/>
              <a:gd name="connsiteY3531" fmla="*/ 2348454 h 6858000"/>
              <a:gd name="connsiteX3532" fmla="*/ 11199906 w 12163312"/>
              <a:gd name="connsiteY3532" fmla="*/ 2257612 h 6858000"/>
              <a:gd name="connsiteX3533" fmla="*/ 11199906 w 12163312"/>
              <a:gd name="connsiteY3533" fmla="*/ 2073537 h 6858000"/>
              <a:gd name="connsiteX3534" fmla="*/ 10721788 w 12163312"/>
              <a:gd name="connsiteY3534" fmla="*/ 1982694 h 6858000"/>
              <a:gd name="connsiteX3535" fmla="*/ 10564009 w 12163312"/>
              <a:gd name="connsiteY3535" fmla="*/ 2073537 h 6858000"/>
              <a:gd name="connsiteX3536" fmla="*/ 10564009 w 12163312"/>
              <a:gd name="connsiteY3536" fmla="*/ 2257612 h 6858000"/>
              <a:gd name="connsiteX3537" fmla="*/ 10721788 w 12163312"/>
              <a:gd name="connsiteY3537" fmla="*/ 2348454 h 6858000"/>
              <a:gd name="connsiteX3538" fmla="*/ 10879567 w 12163312"/>
              <a:gd name="connsiteY3538" fmla="*/ 2257612 h 6858000"/>
              <a:gd name="connsiteX3539" fmla="*/ 10879567 w 12163312"/>
              <a:gd name="connsiteY3539" fmla="*/ 2073537 h 6858000"/>
              <a:gd name="connsiteX3540" fmla="*/ 10401449 w 12163312"/>
              <a:gd name="connsiteY3540" fmla="*/ 1982694 h 6858000"/>
              <a:gd name="connsiteX3541" fmla="*/ 10243670 w 12163312"/>
              <a:gd name="connsiteY3541" fmla="*/ 2073537 h 6858000"/>
              <a:gd name="connsiteX3542" fmla="*/ 10243670 w 12163312"/>
              <a:gd name="connsiteY3542" fmla="*/ 2257612 h 6858000"/>
              <a:gd name="connsiteX3543" fmla="*/ 10401449 w 12163312"/>
              <a:gd name="connsiteY3543" fmla="*/ 2348454 h 6858000"/>
              <a:gd name="connsiteX3544" fmla="*/ 10559227 w 12163312"/>
              <a:gd name="connsiteY3544" fmla="*/ 2257612 h 6858000"/>
              <a:gd name="connsiteX3545" fmla="*/ 10559227 w 12163312"/>
              <a:gd name="connsiteY3545" fmla="*/ 2073537 h 6858000"/>
              <a:gd name="connsiteX3546" fmla="*/ 10081110 w 12163312"/>
              <a:gd name="connsiteY3546" fmla="*/ 1982694 h 6858000"/>
              <a:gd name="connsiteX3547" fmla="*/ 9923332 w 12163312"/>
              <a:gd name="connsiteY3547" fmla="*/ 2073537 h 6858000"/>
              <a:gd name="connsiteX3548" fmla="*/ 9923332 w 12163312"/>
              <a:gd name="connsiteY3548" fmla="*/ 2257612 h 6858000"/>
              <a:gd name="connsiteX3549" fmla="*/ 10081110 w 12163312"/>
              <a:gd name="connsiteY3549" fmla="*/ 2348454 h 6858000"/>
              <a:gd name="connsiteX3550" fmla="*/ 10238889 w 12163312"/>
              <a:gd name="connsiteY3550" fmla="*/ 2257612 h 6858000"/>
              <a:gd name="connsiteX3551" fmla="*/ 10238889 w 12163312"/>
              <a:gd name="connsiteY3551" fmla="*/ 2073537 h 6858000"/>
              <a:gd name="connsiteX3552" fmla="*/ 9760771 w 12163312"/>
              <a:gd name="connsiteY3552" fmla="*/ 1982694 h 6858000"/>
              <a:gd name="connsiteX3553" fmla="*/ 9602992 w 12163312"/>
              <a:gd name="connsiteY3553" fmla="*/ 2073537 h 6858000"/>
              <a:gd name="connsiteX3554" fmla="*/ 9602992 w 12163312"/>
              <a:gd name="connsiteY3554" fmla="*/ 2257612 h 6858000"/>
              <a:gd name="connsiteX3555" fmla="*/ 9760771 w 12163312"/>
              <a:gd name="connsiteY3555" fmla="*/ 2348454 h 6858000"/>
              <a:gd name="connsiteX3556" fmla="*/ 9918550 w 12163312"/>
              <a:gd name="connsiteY3556" fmla="*/ 2257612 h 6858000"/>
              <a:gd name="connsiteX3557" fmla="*/ 9918550 w 12163312"/>
              <a:gd name="connsiteY3557" fmla="*/ 2073537 h 6858000"/>
              <a:gd name="connsiteX3558" fmla="*/ 9440432 w 12163312"/>
              <a:gd name="connsiteY3558" fmla="*/ 1982694 h 6858000"/>
              <a:gd name="connsiteX3559" fmla="*/ 9282654 w 12163312"/>
              <a:gd name="connsiteY3559" fmla="*/ 2073537 h 6858000"/>
              <a:gd name="connsiteX3560" fmla="*/ 9282654 w 12163312"/>
              <a:gd name="connsiteY3560" fmla="*/ 2257612 h 6858000"/>
              <a:gd name="connsiteX3561" fmla="*/ 9440432 w 12163312"/>
              <a:gd name="connsiteY3561" fmla="*/ 2348454 h 6858000"/>
              <a:gd name="connsiteX3562" fmla="*/ 9598211 w 12163312"/>
              <a:gd name="connsiteY3562" fmla="*/ 2257612 h 6858000"/>
              <a:gd name="connsiteX3563" fmla="*/ 9598211 w 12163312"/>
              <a:gd name="connsiteY3563" fmla="*/ 2073537 h 6858000"/>
              <a:gd name="connsiteX3564" fmla="*/ 9120094 w 12163312"/>
              <a:gd name="connsiteY3564" fmla="*/ 1982694 h 6858000"/>
              <a:gd name="connsiteX3565" fmla="*/ 8962315 w 12163312"/>
              <a:gd name="connsiteY3565" fmla="*/ 2073537 h 6858000"/>
              <a:gd name="connsiteX3566" fmla="*/ 8962315 w 12163312"/>
              <a:gd name="connsiteY3566" fmla="*/ 2257612 h 6858000"/>
              <a:gd name="connsiteX3567" fmla="*/ 9120094 w 12163312"/>
              <a:gd name="connsiteY3567" fmla="*/ 2348454 h 6858000"/>
              <a:gd name="connsiteX3568" fmla="*/ 9277873 w 12163312"/>
              <a:gd name="connsiteY3568" fmla="*/ 2257612 h 6858000"/>
              <a:gd name="connsiteX3569" fmla="*/ 9277873 w 12163312"/>
              <a:gd name="connsiteY3569" fmla="*/ 2073537 h 6858000"/>
              <a:gd name="connsiteX3570" fmla="*/ 8799755 w 12163312"/>
              <a:gd name="connsiteY3570" fmla="*/ 1982694 h 6858000"/>
              <a:gd name="connsiteX3571" fmla="*/ 8641976 w 12163312"/>
              <a:gd name="connsiteY3571" fmla="*/ 2073537 h 6858000"/>
              <a:gd name="connsiteX3572" fmla="*/ 8641976 w 12163312"/>
              <a:gd name="connsiteY3572" fmla="*/ 2257612 h 6858000"/>
              <a:gd name="connsiteX3573" fmla="*/ 8799755 w 12163312"/>
              <a:gd name="connsiteY3573" fmla="*/ 2348454 h 6858000"/>
              <a:gd name="connsiteX3574" fmla="*/ 8957533 w 12163312"/>
              <a:gd name="connsiteY3574" fmla="*/ 2257612 h 6858000"/>
              <a:gd name="connsiteX3575" fmla="*/ 8957533 w 12163312"/>
              <a:gd name="connsiteY3575" fmla="*/ 2073537 h 6858000"/>
              <a:gd name="connsiteX3576" fmla="*/ 8479416 w 12163312"/>
              <a:gd name="connsiteY3576" fmla="*/ 1982694 h 6858000"/>
              <a:gd name="connsiteX3577" fmla="*/ 8321638 w 12163312"/>
              <a:gd name="connsiteY3577" fmla="*/ 2073537 h 6858000"/>
              <a:gd name="connsiteX3578" fmla="*/ 8321638 w 12163312"/>
              <a:gd name="connsiteY3578" fmla="*/ 2257612 h 6858000"/>
              <a:gd name="connsiteX3579" fmla="*/ 8479416 w 12163312"/>
              <a:gd name="connsiteY3579" fmla="*/ 2348454 h 6858000"/>
              <a:gd name="connsiteX3580" fmla="*/ 8637195 w 12163312"/>
              <a:gd name="connsiteY3580" fmla="*/ 2257612 h 6858000"/>
              <a:gd name="connsiteX3581" fmla="*/ 8637195 w 12163312"/>
              <a:gd name="connsiteY3581" fmla="*/ 2073537 h 6858000"/>
              <a:gd name="connsiteX3582" fmla="*/ 8159077 w 12163312"/>
              <a:gd name="connsiteY3582" fmla="*/ 1982694 h 6858000"/>
              <a:gd name="connsiteX3583" fmla="*/ 8001298 w 12163312"/>
              <a:gd name="connsiteY3583" fmla="*/ 2073537 h 6858000"/>
              <a:gd name="connsiteX3584" fmla="*/ 8001298 w 12163312"/>
              <a:gd name="connsiteY3584" fmla="*/ 2257612 h 6858000"/>
              <a:gd name="connsiteX3585" fmla="*/ 8159077 w 12163312"/>
              <a:gd name="connsiteY3585" fmla="*/ 2348454 h 6858000"/>
              <a:gd name="connsiteX3586" fmla="*/ 8316856 w 12163312"/>
              <a:gd name="connsiteY3586" fmla="*/ 2257612 h 6858000"/>
              <a:gd name="connsiteX3587" fmla="*/ 8316856 w 12163312"/>
              <a:gd name="connsiteY3587" fmla="*/ 2073537 h 6858000"/>
              <a:gd name="connsiteX3588" fmla="*/ 7838739 w 12163312"/>
              <a:gd name="connsiteY3588" fmla="*/ 1982694 h 6858000"/>
              <a:gd name="connsiteX3589" fmla="*/ 7680960 w 12163312"/>
              <a:gd name="connsiteY3589" fmla="*/ 2073537 h 6858000"/>
              <a:gd name="connsiteX3590" fmla="*/ 7680960 w 12163312"/>
              <a:gd name="connsiteY3590" fmla="*/ 2257612 h 6858000"/>
              <a:gd name="connsiteX3591" fmla="*/ 7838739 w 12163312"/>
              <a:gd name="connsiteY3591" fmla="*/ 2348454 h 6858000"/>
              <a:gd name="connsiteX3592" fmla="*/ 7996518 w 12163312"/>
              <a:gd name="connsiteY3592" fmla="*/ 2257612 h 6858000"/>
              <a:gd name="connsiteX3593" fmla="*/ 7996518 w 12163312"/>
              <a:gd name="connsiteY3593" fmla="*/ 2073537 h 6858000"/>
              <a:gd name="connsiteX3594" fmla="*/ 7518400 w 12163312"/>
              <a:gd name="connsiteY3594" fmla="*/ 1982694 h 6858000"/>
              <a:gd name="connsiteX3595" fmla="*/ 7360621 w 12163312"/>
              <a:gd name="connsiteY3595" fmla="*/ 2073537 h 6858000"/>
              <a:gd name="connsiteX3596" fmla="*/ 7360621 w 12163312"/>
              <a:gd name="connsiteY3596" fmla="*/ 2257612 h 6858000"/>
              <a:gd name="connsiteX3597" fmla="*/ 7518400 w 12163312"/>
              <a:gd name="connsiteY3597" fmla="*/ 2348454 h 6858000"/>
              <a:gd name="connsiteX3598" fmla="*/ 7676179 w 12163312"/>
              <a:gd name="connsiteY3598" fmla="*/ 2257612 h 6858000"/>
              <a:gd name="connsiteX3599" fmla="*/ 7676179 w 12163312"/>
              <a:gd name="connsiteY3599" fmla="*/ 2073537 h 6858000"/>
              <a:gd name="connsiteX3600" fmla="*/ 7198061 w 12163312"/>
              <a:gd name="connsiteY3600" fmla="*/ 1982694 h 6858000"/>
              <a:gd name="connsiteX3601" fmla="*/ 7040282 w 12163312"/>
              <a:gd name="connsiteY3601" fmla="*/ 2073537 h 6858000"/>
              <a:gd name="connsiteX3602" fmla="*/ 7040282 w 12163312"/>
              <a:gd name="connsiteY3602" fmla="*/ 2257612 h 6858000"/>
              <a:gd name="connsiteX3603" fmla="*/ 7198061 w 12163312"/>
              <a:gd name="connsiteY3603" fmla="*/ 2348454 h 6858000"/>
              <a:gd name="connsiteX3604" fmla="*/ 7355839 w 12163312"/>
              <a:gd name="connsiteY3604" fmla="*/ 2257612 h 6858000"/>
              <a:gd name="connsiteX3605" fmla="*/ 7355839 w 12163312"/>
              <a:gd name="connsiteY3605" fmla="*/ 2073537 h 6858000"/>
              <a:gd name="connsiteX3606" fmla="*/ 6877722 w 12163312"/>
              <a:gd name="connsiteY3606" fmla="*/ 1982694 h 6858000"/>
              <a:gd name="connsiteX3607" fmla="*/ 6719944 w 12163312"/>
              <a:gd name="connsiteY3607" fmla="*/ 2073537 h 6858000"/>
              <a:gd name="connsiteX3608" fmla="*/ 6719944 w 12163312"/>
              <a:gd name="connsiteY3608" fmla="*/ 2257612 h 6858000"/>
              <a:gd name="connsiteX3609" fmla="*/ 6877722 w 12163312"/>
              <a:gd name="connsiteY3609" fmla="*/ 2348454 h 6858000"/>
              <a:gd name="connsiteX3610" fmla="*/ 7035501 w 12163312"/>
              <a:gd name="connsiteY3610" fmla="*/ 2257612 h 6858000"/>
              <a:gd name="connsiteX3611" fmla="*/ 7035501 w 12163312"/>
              <a:gd name="connsiteY3611" fmla="*/ 2073537 h 6858000"/>
              <a:gd name="connsiteX3612" fmla="*/ 6557383 w 12163312"/>
              <a:gd name="connsiteY3612" fmla="*/ 1982694 h 6858000"/>
              <a:gd name="connsiteX3613" fmla="*/ 6399604 w 12163312"/>
              <a:gd name="connsiteY3613" fmla="*/ 2073537 h 6858000"/>
              <a:gd name="connsiteX3614" fmla="*/ 6399604 w 12163312"/>
              <a:gd name="connsiteY3614" fmla="*/ 2257612 h 6858000"/>
              <a:gd name="connsiteX3615" fmla="*/ 6557383 w 12163312"/>
              <a:gd name="connsiteY3615" fmla="*/ 2348454 h 6858000"/>
              <a:gd name="connsiteX3616" fmla="*/ 6715162 w 12163312"/>
              <a:gd name="connsiteY3616" fmla="*/ 2257612 h 6858000"/>
              <a:gd name="connsiteX3617" fmla="*/ 6715162 w 12163312"/>
              <a:gd name="connsiteY3617" fmla="*/ 2073537 h 6858000"/>
              <a:gd name="connsiteX3618" fmla="*/ 5916706 w 12163312"/>
              <a:gd name="connsiteY3618" fmla="*/ 1982694 h 6858000"/>
              <a:gd name="connsiteX3619" fmla="*/ 5758927 w 12163312"/>
              <a:gd name="connsiteY3619" fmla="*/ 2073537 h 6858000"/>
              <a:gd name="connsiteX3620" fmla="*/ 5758927 w 12163312"/>
              <a:gd name="connsiteY3620" fmla="*/ 2257612 h 6858000"/>
              <a:gd name="connsiteX3621" fmla="*/ 5916706 w 12163312"/>
              <a:gd name="connsiteY3621" fmla="*/ 2348454 h 6858000"/>
              <a:gd name="connsiteX3622" fmla="*/ 6074484 w 12163312"/>
              <a:gd name="connsiteY3622" fmla="*/ 2257612 h 6858000"/>
              <a:gd name="connsiteX3623" fmla="*/ 6074484 w 12163312"/>
              <a:gd name="connsiteY3623" fmla="*/ 2073537 h 6858000"/>
              <a:gd name="connsiteX3624" fmla="*/ 5596368 w 12163312"/>
              <a:gd name="connsiteY3624" fmla="*/ 1982694 h 6858000"/>
              <a:gd name="connsiteX3625" fmla="*/ 5438588 w 12163312"/>
              <a:gd name="connsiteY3625" fmla="*/ 2073537 h 6858000"/>
              <a:gd name="connsiteX3626" fmla="*/ 5438588 w 12163312"/>
              <a:gd name="connsiteY3626" fmla="*/ 2257612 h 6858000"/>
              <a:gd name="connsiteX3627" fmla="*/ 5596368 w 12163312"/>
              <a:gd name="connsiteY3627" fmla="*/ 2348454 h 6858000"/>
              <a:gd name="connsiteX3628" fmla="*/ 5754146 w 12163312"/>
              <a:gd name="connsiteY3628" fmla="*/ 2257612 h 6858000"/>
              <a:gd name="connsiteX3629" fmla="*/ 5754146 w 12163312"/>
              <a:gd name="connsiteY3629" fmla="*/ 2073537 h 6858000"/>
              <a:gd name="connsiteX3630" fmla="*/ 5276028 w 12163312"/>
              <a:gd name="connsiteY3630" fmla="*/ 1982694 h 6858000"/>
              <a:gd name="connsiteX3631" fmla="*/ 5118250 w 12163312"/>
              <a:gd name="connsiteY3631" fmla="*/ 2073537 h 6858000"/>
              <a:gd name="connsiteX3632" fmla="*/ 5118250 w 12163312"/>
              <a:gd name="connsiteY3632" fmla="*/ 2257612 h 6858000"/>
              <a:gd name="connsiteX3633" fmla="*/ 5276028 w 12163312"/>
              <a:gd name="connsiteY3633" fmla="*/ 2348454 h 6858000"/>
              <a:gd name="connsiteX3634" fmla="*/ 5433807 w 12163312"/>
              <a:gd name="connsiteY3634" fmla="*/ 2257612 h 6858000"/>
              <a:gd name="connsiteX3635" fmla="*/ 5433807 w 12163312"/>
              <a:gd name="connsiteY3635" fmla="*/ 2073537 h 6858000"/>
              <a:gd name="connsiteX3636" fmla="*/ 4955689 w 12163312"/>
              <a:gd name="connsiteY3636" fmla="*/ 1982694 h 6858000"/>
              <a:gd name="connsiteX3637" fmla="*/ 4797910 w 12163312"/>
              <a:gd name="connsiteY3637" fmla="*/ 2073537 h 6858000"/>
              <a:gd name="connsiteX3638" fmla="*/ 4797910 w 12163312"/>
              <a:gd name="connsiteY3638" fmla="*/ 2257612 h 6858000"/>
              <a:gd name="connsiteX3639" fmla="*/ 4955689 w 12163312"/>
              <a:gd name="connsiteY3639" fmla="*/ 2348454 h 6858000"/>
              <a:gd name="connsiteX3640" fmla="*/ 5113468 w 12163312"/>
              <a:gd name="connsiteY3640" fmla="*/ 2257612 h 6858000"/>
              <a:gd name="connsiteX3641" fmla="*/ 5113468 w 12163312"/>
              <a:gd name="connsiteY3641" fmla="*/ 2073537 h 6858000"/>
              <a:gd name="connsiteX3642" fmla="*/ 4635350 w 12163312"/>
              <a:gd name="connsiteY3642" fmla="*/ 1982694 h 6858000"/>
              <a:gd name="connsiteX3643" fmla="*/ 4477571 w 12163312"/>
              <a:gd name="connsiteY3643" fmla="*/ 2073537 h 6858000"/>
              <a:gd name="connsiteX3644" fmla="*/ 4477571 w 12163312"/>
              <a:gd name="connsiteY3644" fmla="*/ 2257612 h 6858000"/>
              <a:gd name="connsiteX3645" fmla="*/ 4635350 w 12163312"/>
              <a:gd name="connsiteY3645" fmla="*/ 2348454 h 6858000"/>
              <a:gd name="connsiteX3646" fmla="*/ 4793129 w 12163312"/>
              <a:gd name="connsiteY3646" fmla="*/ 2257612 h 6858000"/>
              <a:gd name="connsiteX3647" fmla="*/ 4793129 w 12163312"/>
              <a:gd name="connsiteY3647" fmla="*/ 2073537 h 6858000"/>
              <a:gd name="connsiteX3648" fmla="*/ 4312621 w 12163312"/>
              <a:gd name="connsiteY3648" fmla="*/ 1982694 h 6858000"/>
              <a:gd name="connsiteX3649" fmla="*/ 4154842 w 12163312"/>
              <a:gd name="connsiteY3649" fmla="*/ 2073537 h 6858000"/>
              <a:gd name="connsiteX3650" fmla="*/ 4154842 w 12163312"/>
              <a:gd name="connsiteY3650" fmla="*/ 2257612 h 6858000"/>
              <a:gd name="connsiteX3651" fmla="*/ 4312621 w 12163312"/>
              <a:gd name="connsiteY3651" fmla="*/ 2348454 h 6858000"/>
              <a:gd name="connsiteX3652" fmla="*/ 4470400 w 12163312"/>
              <a:gd name="connsiteY3652" fmla="*/ 2257612 h 6858000"/>
              <a:gd name="connsiteX3653" fmla="*/ 4470400 w 12163312"/>
              <a:gd name="connsiteY3653" fmla="*/ 2073537 h 6858000"/>
              <a:gd name="connsiteX3654" fmla="*/ 3992282 w 12163312"/>
              <a:gd name="connsiteY3654" fmla="*/ 1982694 h 6858000"/>
              <a:gd name="connsiteX3655" fmla="*/ 3834503 w 12163312"/>
              <a:gd name="connsiteY3655" fmla="*/ 2073537 h 6858000"/>
              <a:gd name="connsiteX3656" fmla="*/ 3834503 w 12163312"/>
              <a:gd name="connsiteY3656" fmla="*/ 2257612 h 6858000"/>
              <a:gd name="connsiteX3657" fmla="*/ 3992282 w 12163312"/>
              <a:gd name="connsiteY3657" fmla="*/ 2348454 h 6858000"/>
              <a:gd name="connsiteX3658" fmla="*/ 4150061 w 12163312"/>
              <a:gd name="connsiteY3658" fmla="*/ 2257612 h 6858000"/>
              <a:gd name="connsiteX3659" fmla="*/ 4150061 w 12163312"/>
              <a:gd name="connsiteY3659" fmla="*/ 2073537 h 6858000"/>
              <a:gd name="connsiteX3660" fmla="*/ 3671943 w 12163312"/>
              <a:gd name="connsiteY3660" fmla="*/ 1982694 h 6858000"/>
              <a:gd name="connsiteX3661" fmla="*/ 3514165 w 12163312"/>
              <a:gd name="connsiteY3661" fmla="*/ 2073537 h 6858000"/>
              <a:gd name="connsiteX3662" fmla="*/ 3514165 w 12163312"/>
              <a:gd name="connsiteY3662" fmla="*/ 2257612 h 6858000"/>
              <a:gd name="connsiteX3663" fmla="*/ 3671943 w 12163312"/>
              <a:gd name="connsiteY3663" fmla="*/ 2348454 h 6858000"/>
              <a:gd name="connsiteX3664" fmla="*/ 3829722 w 12163312"/>
              <a:gd name="connsiteY3664" fmla="*/ 2257612 h 6858000"/>
              <a:gd name="connsiteX3665" fmla="*/ 3829722 w 12163312"/>
              <a:gd name="connsiteY3665" fmla="*/ 2073537 h 6858000"/>
              <a:gd name="connsiteX3666" fmla="*/ 3351604 w 12163312"/>
              <a:gd name="connsiteY3666" fmla="*/ 1982694 h 6858000"/>
              <a:gd name="connsiteX3667" fmla="*/ 3193825 w 12163312"/>
              <a:gd name="connsiteY3667" fmla="*/ 2073537 h 6858000"/>
              <a:gd name="connsiteX3668" fmla="*/ 3193825 w 12163312"/>
              <a:gd name="connsiteY3668" fmla="*/ 2257612 h 6858000"/>
              <a:gd name="connsiteX3669" fmla="*/ 3351604 w 12163312"/>
              <a:gd name="connsiteY3669" fmla="*/ 2348454 h 6858000"/>
              <a:gd name="connsiteX3670" fmla="*/ 3509383 w 12163312"/>
              <a:gd name="connsiteY3670" fmla="*/ 2257612 h 6858000"/>
              <a:gd name="connsiteX3671" fmla="*/ 3509383 w 12163312"/>
              <a:gd name="connsiteY3671" fmla="*/ 2073537 h 6858000"/>
              <a:gd name="connsiteX3672" fmla="*/ 3031266 w 12163312"/>
              <a:gd name="connsiteY3672" fmla="*/ 1982694 h 6858000"/>
              <a:gd name="connsiteX3673" fmla="*/ 2873487 w 12163312"/>
              <a:gd name="connsiteY3673" fmla="*/ 2073537 h 6858000"/>
              <a:gd name="connsiteX3674" fmla="*/ 2873487 w 12163312"/>
              <a:gd name="connsiteY3674" fmla="*/ 2257612 h 6858000"/>
              <a:gd name="connsiteX3675" fmla="*/ 3031266 w 12163312"/>
              <a:gd name="connsiteY3675" fmla="*/ 2348454 h 6858000"/>
              <a:gd name="connsiteX3676" fmla="*/ 3189044 w 12163312"/>
              <a:gd name="connsiteY3676" fmla="*/ 2257612 h 6858000"/>
              <a:gd name="connsiteX3677" fmla="*/ 3189044 w 12163312"/>
              <a:gd name="connsiteY3677" fmla="*/ 2073537 h 6858000"/>
              <a:gd name="connsiteX3678" fmla="*/ 2710927 w 12163312"/>
              <a:gd name="connsiteY3678" fmla="*/ 1982694 h 6858000"/>
              <a:gd name="connsiteX3679" fmla="*/ 2553148 w 12163312"/>
              <a:gd name="connsiteY3679" fmla="*/ 2073537 h 6858000"/>
              <a:gd name="connsiteX3680" fmla="*/ 2553148 w 12163312"/>
              <a:gd name="connsiteY3680" fmla="*/ 2257612 h 6858000"/>
              <a:gd name="connsiteX3681" fmla="*/ 2710927 w 12163312"/>
              <a:gd name="connsiteY3681" fmla="*/ 2348454 h 6858000"/>
              <a:gd name="connsiteX3682" fmla="*/ 2868706 w 12163312"/>
              <a:gd name="connsiteY3682" fmla="*/ 2257612 h 6858000"/>
              <a:gd name="connsiteX3683" fmla="*/ 2868706 w 12163312"/>
              <a:gd name="connsiteY3683" fmla="*/ 2073537 h 6858000"/>
              <a:gd name="connsiteX3684" fmla="*/ 2390588 w 12163312"/>
              <a:gd name="connsiteY3684" fmla="*/ 1982694 h 6858000"/>
              <a:gd name="connsiteX3685" fmla="*/ 2232809 w 12163312"/>
              <a:gd name="connsiteY3685" fmla="*/ 2073537 h 6858000"/>
              <a:gd name="connsiteX3686" fmla="*/ 2232809 w 12163312"/>
              <a:gd name="connsiteY3686" fmla="*/ 2257612 h 6858000"/>
              <a:gd name="connsiteX3687" fmla="*/ 2390588 w 12163312"/>
              <a:gd name="connsiteY3687" fmla="*/ 2348454 h 6858000"/>
              <a:gd name="connsiteX3688" fmla="*/ 2548367 w 12163312"/>
              <a:gd name="connsiteY3688" fmla="*/ 2257612 h 6858000"/>
              <a:gd name="connsiteX3689" fmla="*/ 2548367 w 12163312"/>
              <a:gd name="connsiteY3689" fmla="*/ 2073537 h 6858000"/>
              <a:gd name="connsiteX3690" fmla="*/ 2070249 w 12163312"/>
              <a:gd name="connsiteY3690" fmla="*/ 1982694 h 6858000"/>
              <a:gd name="connsiteX3691" fmla="*/ 1912470 w 12163312"/>
              <a:gd name="connsiteY3691" fmla="*/ 2073537 h 6858000"/>
              <a:gd name="connsiteX3692" fmla="*/ 1912470 w 12163312"/>
              <a:gd name="connsiteY3692" fmla="*/ 2257612 h 6858000"/>
              <a:gd name="connsiteX3693" fmla="*/ 2070249 w 12163312"/>
              <a:gd name="connsiteY3693" fmla="*/ 2348454 h 6858000"/>
              <a:gd name="connsiteX3694" fmla="*/ 2228028 w 12163312"/>
              <a:gd name="connsiteY3694" fmla="*/ 2257612 h 6858000"/>
              <a:gd name="connsiteX3695" fmla="*/ 2228028 w 12163312"/>
              <a:gd name="connsiteY3695" fmla="*/ 2073537 h 6858000"/>
              <a:gd name="connsiteX3696" fmla="*/ 1749910 w 12163312"/>
              <a:gd name="connsiteY3696" fmla="*/ 1982694 h 6858000"/>
              <a:gd name="connsiteX3697" fmla="*/ 1592131 w 12163312"/>
              <a:gd name="connsiteY3697" fmla="*/ 2073537 h 6858000"/>
              <a:gd name="connsiteX3698" fmla="*/ 1592131 w 12163312"/>
              <a:gd name="connsiteY3698" fmla="*/ 2257612 h 6858000"/>
              <a:gd name="connsiteX3699" fmla="*/ 1749910 w 12163312"/>
              <a:gd name="connsiteY3699" fmla="*/ 2348454 h 6858000"/>
              <a:gd name="connsiteX3700" fmla="*/ 1907689 w 12163312"/>
              <a:gd name="connsiteY3700" fmla="*/ 2257612 h 6858000"/>
              <a:gd name="connsiteX3701" fmla="*/ 1907689 w 12163312"/>
              <a:gd name="connsiteY3701" fmla="*/ 2073537 h 6858000"/>
              <a:gd name="connsiteX3702" fmla="*/ 1429571 w 12163312"/>
              <a:gd name="connsiteY3702" fmla="*/ 1982694 h 6858000"/>
              <a:gd name="connsiteX3703" fmla="*/ 1271793 w 12163312"/>
              <a:gd name="connsiteY3703" fmla="*/ 2073537 h 6858000"/>
              <a:gd name="connsiteX3704" fmla="*/ 1271793 w 12163312"/>
              <a:gd name="connsiteY3704" fmla="*/ 2257612 h 6858000"/>
              <a:gd name="connsiteX3705" fmla="*/ 1429571 w 12163312"/>
              <a:gd name="connsiteY3705" fmla="*/ 2348454 h 6858000"/>
              <a:gd name="connsiteX3706" fmla="*/ 1587350 w 12163312"/>
              <a:gd name="connsiteY3706" fmla="*/ 2257612 h 6858000"/>
              <a:gd name="connsiteX3707" fmla="*/ 1587350 w 12163312"/>
              <a:gd name="connsiteY3707" fmla="*/ 2073537 h 6858000"/>
              <a:gd name="connsiteX3708" fmla="*/ 1109233 w 12163312"/>
              <a:gd name="connsiteY3708" fmla="*/ 1982694 h 6858000"/>
              <a:gd name="connsiteX3709" fmla="*/ 951454 w 12163312"/>
              <a:gd name="connsiteY3709" fmla="*/ 2073537 h 6858000"/>
              <a:gd name="connsiteX3710" fmla="*/ 951454 w 12163312"/>
              <a:gd name="connsiteY3710" fmla="*/ 2257612 h 6858000"/>
              <a:gd name="connsiteX3711" fmla="*/ 1109233 w 12163312"/>
              <a:gd name="connsiteY3711" fmla="*/ 2348454 h 6858000"/>
              <a:gd name="connsiteX3712" fmla="*/ 1267011 w 12163312"/>
              <a:gd name="connsiteY3712" fmla="*/ 2257612 h 6858000"/>
              <a:gd name="connsiteX3713" fmla="*/ 1267011 w 12163312"/>
              <a:gd name="connsiteY3713" fmla="*/ 2073537 h 6858000"/>
              <a:gd name="connsiteX3714" fmla="*/ 11525026 w 12163312"/>
              <a:gd name="connsiteY3714" fmla="*/ 1705386 h 6858000"/>
              <a:gd name="connsiteX3715" fmla="*/ 11367247 w 12163312"/>
              <a:gd name="connsiteY3715" fmla="*/ 1796228 h 6858000"/>
              <a:gd name="connsiteX3716" fmla="*/ 11367247 w 12163312"/>
              <a:gd name="connsiteY3716" fmla="*/ 1980304 h 6858000"/>
              <a:gd name="connsiteX3717" fmla="*/ 11525026 w 12163312"/>
              <a:gd name="connsiteY3717" fmla="*/ 2071146 h 6858000"/>
              <a:gd name="connsiteX3718" fmla="*/ 11682804 w 12163312"/>
              <a:gd name="connsiteY3718" fmla="*/ 1980304 h 6858000"/>
              <a:gd name="connsiteX3719" fmla="*/ 11682804 w 12163312"/>
              <a:gd name="connsiteY3719" fmla="*/ 1796228 h 6858000"/>
              <a:gd name="connsiteX3720" fmla="*/ 11202296 w 12163312"/>
              <a:gd name="connsiteY3720" fmla="*/ 1705386 h 6858000"/>
              <a:gd name="connsiteX3721" fmla="*/ 11044517 w 12163312"/>
              <a:gd name="connsiteY3721" fmla="*/ 1796228 h 6858000"/>
              <a:gd name="connsiteX3722" fmla="*/ 11044517 w 12163312"/>
              <a:gd name="connsiteY3722" fmla="*/ 1980304 h 6858000"/>
              <a:gd name="connsiteX3723" fmla="*/ 11202296 w 12163312"/>
              <a:gd name="connsiteY3723" fmla="*/ 2071146 h 6858000"/>
              <a:gd name="connsiteX3724" fmla="*/ 11360075 w 12163312"/>
              <a:gd name="connsiteY3724" fmla="*/ 1980304 h 6858000"/>
              <a:gd name="connsiteX3725" fmla="*/ 11360075 w 12163312"/>
              <a:gd name="connsiteY3725" fmla="*/ 1796228 h 6858000"/>
              <a:gd name="connsiteX3726" fmla="*/ 10881957 w 12163312"/>
              <a:gd name="connsiteY3726" fmla="*/ 1705386 h 6858000"/>
              <a:gd name="connsiteX3727" fmla="*/ 10724179 w 12163312"/>
              <a:gd name="connsiteY3727" fmla="*/ 1796228 h 6858000"/>
              <a:gd name="connsiteX3728" fmla="*/ 10724179 w 12163312"/>
              <a:gd name="connsiteY3728" fmla="*/ 1980304 h 6858000"/>
              <a:gd name="connsiteX3729" fmla="*/ 10881957 w 12163312"/>
              <a:gd name="connsiteY3729" fmla="*/ 2071146 h 6858000"/>
              <a:gd name="connsiteX3730" fmla="*/ 11039736 w 12163312"/>
              <a:gd name="connsiteY3730" fmla="*/ 1980304 h 6858000"/>
              <a:gd name="connsiteX3731" fmla="*/ 11039736 w 12163312"/>
              <a:gd name="connsiteY3731" fmla="*/ 1796228 h 6858000"/>
              <a:gd name="connsiteX3732" fmla="*/ 10561618 w 12163312"/>
              <a:gd name="connsiteY3732" fmla="*/ 1705386 h 6858000"/>
              <a:gd name="connsiteX3733" fmla="*/ 10403839 w 12163312"/>
              <a:gd name="connsiteY3733" fmla="*/ 1796228 h 6858000"/>
              <a:gd name="connsiteX3734" fmla="*/ 10403839 w 12163312"/>
              <a:gd name="connsiteY3734" fmla="*/ 1980304 h 6858000"/>
              <a:gd name="connsiteX3735" fmla="*/ 10561618 w 12163312"/>
              <a:gd name="connsiteY3735" fmla="*/ 2071146 h 6858000"/>
              <a:gd name="connsiteX3736" fmla="*/ 10719397 w 12163312"/>
              <a:gd name="connsiteY3736" fmla="*/ 1980304 h 6858000"/>
              <a:gd name="connsiteX3737" fmla="*/ 10719397 w 12163312"/>
              <a:gd name="connsiteY3737" fmla="*/ 1796228 h 6858000"/>
              <a:gd name="connsiteX3738" fmla="*/ 10241280 w 12163312"/>
              <a:gd name="connsiteY3738" fmla="*/ 1705386 h 6858000"/>
              <a:gd name="connsiteX3739" fmla="*/ 10083501 w 12163312"/>
              <a:gd name="connsiteY3739" fmla="*/ 1796228 h 6858000"/>
              <a:gd name="connsiteX3740" fmla="*/ 10083501 w 12163312"/>
              <a:gd name="connsiteY3740" fmla="*/ 1980304 h 6858000"/>
              <a:gd name="connsiteX3741" fmla="*/ 10241280 w 12163312"/>
              <a:gd name="connsiteY3741" fmla="*/ 2071146 h 6858000"/>
              <a:gd name="connsiteX3742" fmla="*/ 10399058 w 12163312"/>
              <a:gd name="connsiteY3742" fmla="*/ 1980304 h 6858000"/>
              <a:gd name="connsiteX3743" fmla="*/ 10399058 w 12163312"/>
              <a:gd name="connsiteY3743" fmla="*/ 1796228 h 6858000"/>
              <a:gd name="connsiteX3744" fmla="*/ 9920941 w 12163312"/>
              <a:gd name="connsiteY3744" fmla="*/ 1705386 h 6858000"/>
              <a:gd name="connsiteX3745" fmla="*/ 9763162 w 12163312"/>
              <a:gd name="connsiteY3745" fmla="*/ 1796228 h 6858000"/>
              <a:gd name="connsiteX3746" fmla="*/ 9763162 w 12163312"/>
              <a:gd name="connsiteY3746" fmla="*/ 1980304 h 6858000"/>
              <a:gd name="connsiteX3747" fmla="*/ 9920941 w 12163312"/>
              <a:gd name="connsiteY3747" fmla="*/ 2071146 h 6858000"/>
              <a:gd name="connsiteX3748" fmla="*/ 10078720 w 12163312"/>
              <a:gd name="connsiteY3748" fmla="*/ 1980304 h 6858000"/>
              <a:gd name="connsiteX3749" fmla="*/ 10078720 w 12163312"/>
              <a:gd name="connsiteY3749" fmla="*/ 1796228 h 6858000"/>
              <a:gd name="connsiteX3750" fmla="*/ 9600602 w 12163312"/>
              <a:gd name="connsiteY3750" fmla="*/ 1705386 h 6858000"/>
              <a:gd name="connsiteX3751" fmla="*/ 9442823 w 12163312"/>
              <a:gd name="connsiteY3751" fmla="*/ 1796228 h 6858000"/>
              <a:gd name="connsiteX3752" fmla="*/ 9442823 w 12163312"/>
              <a:gd name="connsiteY3752" fmla="*/ 1980304 h 6858000"/>
              <a:gd name="connsiteX3753" fmla="*/ 9600602 w 12163312"/>
              <a:gd name="connsiteY3753" fmla="*/ 2071146 h 6858000"/>
              <a:gd name="connsiteX3754" fmla="*/ 9758380 w 12163312"/>
              <a:gd name="connsiteY3754" fmla="*/ 1980304 h 6858000"/>
              <a:gd name="connsiteX3755" fmla="*/ 9758380 w 12163312"/>
              <a:gd name="connsiteY3755" fmla="*/ 1796228 h 6858000"/>
              <a:gd name="connsiteX3756" fmla="*/ 9280263 w 12163312"/>
              <a:gd name="connsiteY3756" fmla="*/ 1705386 h 6858000"/>
              <a:gd name="connsiteX3757" fmla="*/ 9122485 w 12163312"/>
              <a:gd name="connsiteY3757" fmla="*/ 1796228 h 6858000"/>
              <a:gd name="connsiteX3758" fmla="*/ 9122485 w 12163312"/>
              <a:gd name="connsiteY3758" fmla="*/ 1980304 h 6858000"/>
              <a:gd name="connsiteX3759" fmla="*/ 9280263 w 12163312"/>
              <a:gd name="connsiteY3759" fmla="*/ 2071146 h 6858000"/>
              <a:gd name="connsiteX3760" fmla="*/ 9438042 w 12163312"/>
              <a:gd name="connsiteY3760" fmla="*/ 1980304 h 6858000"/>
              <a:gd name="connsiteX3761" fmla="*/ 9438042 w 12163312"/>
              <a:gd name="connsiteY3761" fmla="*/ 1796228 h 6858000"/>
              <a:gd name="connsiteX3762" fmla="*/ 8959924 w 12163312"/>
              <a:gd name="connsiteY3762" fmla="*/ 1705386 h 6858000"/>
              <a:gd name="connsiteX3763" fmla="*/ 8802145 w 12163312"/>
              <a:gd name="connsiteY3763" fmla="*/ 1796228 h 6858000"/>
              <a:gd name="connsiteX3764" fmla="*/ 8802145 w 12163312"/>
              <a:gd name="connsiteY3764" fmla="*/ 1980304 h 6858000"/>
              <a:gd name="connsiteX3765" fmla="*/ 8959924 w 12163312"/>
              <a:gd name="connsiteY3765" fmla="*/ 2071146 h 6858000"/>
              <a:gd name="connsiteX3766" fmla="*/ 9117703 w 12163312"/>
              <a:gd name="connsiteY3766" fmla="*/ 1980304 h 6858000"/>
              <a:gd name="connsiteX3767" fmla="*/ 9117703 w 12163312"/>
              <a:gd name="connsiteY3767" fmla="*/ 1796228 h 6858000"/>
              <a:gd name="connsiteX3768" fmla="*/ 8639585 w 12163312"/>
              <a:gd name="connsiteY3768" fmla="*/ 1705386 h 6858000"/>
              <a:gd name="connsiteX3769" fmla="*/ 8481806 w 12163312"/>
              <a:gd name="connsiteY3769" fmla="*/ 1796228 h 6858000"/>
              <a:gd name="connsiteX3770" fmla="*/ 8481806 w 12163312"/>
              <a:gd name="connsiteY3770" fmla="*/ 1980304 h 6858000"/>
              <a:gd name="connsiteX3771" fmla="*/ 8639585 w 12163312"/>
              <a:gd name="connsiteY3771" fmla="*/ 2071146 h 6858000"/>
              <a:gd name="connsiteX3772" fmla="*/ 8797364 w 12163312"/>
              <a:gd name="connsiteY3772" fmla="*/ 1980304 h 6858000"/>
              <a:gd name="connsiteX3773" fmla="*/ 8797364 w 12163312"/>
              <a:gd name="connsiteY3773" fmla="*/ 1796228 h 6858000"/>
              <a:gd name="connsiteX3774" fmla="*/ 8319247 w 12163312"/>
              <a:gd name="connsiteY3774" fmla="*/ 1705386 h 6858000"/>
              <a:gd name="connsiteX3775" fmla="*/ 8161468 w 12163312"/>
              <a:gd name="connsiteY3775" fmla="*/ 1796228 h 6858000"/>
              <a:gd name="connsiteX3776" fmla="*/ 8161468 w 12163312"/>
              <a:gd name="connsiteY3776" fmla="*/ 1980304 h 6858000"/>
              <a:gd name="connsiteX3777" fmla="*/ 8319247 w 12163312"/>
              <a:gd name="connsiteY3777" fmla="*/ 2071146 h 6858000"/>
              <a:gd name="connsiteX3778" fmla="*/ 8477026 w 12163312"/>
              <a:gd name="connsiteY3778" fmla="*/ 1980304 h 6858000"/>
              <a:gd name="connsiteX3779" fmla="*/ 8477026 w 12163312"/>
              <a:gd name="connsiteY3779" fmla="*/ 1796228 h 6858000"/>
              <a:gd name="connsiteX3780" fmla="*/ 7998908 w 12163312"/>
              <a:gd name="connsiteY3780" fmla="*/ 1705386 h 6858000"/>
              <a:gd name="connsiteX3781" fmla="*/ 7841129 w 12163312"/>
              <a:gd name="connsiteY3781" fmla="*/ 1796228 h 6858000"/>
              <a:gd name="connsiteX3782" fmla="*/ 7841129 w 12163312"/>
              <a:gd name="connsiteY3782" fmla="*/ 1980304 h 6858000"/>
              <a:gd name="connsiteX3783" fmla="*/ 7998908 w 12163312"/>
              <a:gd name="connsiteY3783" fmla="*/ 2071146 h 6858000"/>
              <a:gd name="connsiteX3784" fmla="*/ 8156687 w 12163312"/>
              <a:gd name="connsiteY3784" fmla="*/ 1980304 h 6858000"/>
              <a:gd name="connsiteX3785" fmla="*/ 8156687 w 12163312"/>
              <a:gd name="connsiteY3785" fmla="*/ 1796228 h 6858000"/>
              <a:gd name="connsiteX3786" fmla="*/ 7678569 w 12163312"/>
              <a:gd name="connsiteY3786" fmla="*/ 1705386 h 6858000"/>
              <a:gd name="connsiteX3787" fmla="*/ 7520791 w 12163312"/>
              <a:gd name="connsiteY3787" fmla="*/ 1796228 h 6858000"/>
              <a:gd name="connsiteX3788" fmla="*/ 7520791 w 12163312"/>
              <a:gd name="connsiteY3788" fmla="*/ 1980304 h 6858000"/>
              <a:gd name="connsiteX3789" fmla="*/ 7678569 w 12163312"/>
              <a:gd name="connsiteY3789" fmla="*/ 2071146 h 6858000"/>
              <a:gd name="connsiteX3790" fmla="*/ 7836348 w 12163312"/>
              <a:gd name="connsiteY3790" fmla="*/ 1980304 h 6858000"/>
              <a:gd name="connsiteX3791" fmla="*/ 7836348 w 12163312"/>
              <a:gd name="connsiteY3791" fmla="*/ 1796228 h 6858000"/>
              <a:gd name="connsiteX3792" fmla="*/ 7358230 w 12163312"/>
              <a:gd name="connsiteY3792" fmla="*/ 1705386 h 6858000"/>
              <a:gd name="connsiteX3793" fmla="*/ 7200451 w 12163312"/>
              <a:gd name="connsiteY3793" fmla="*/ 1796228 h 6858000"/>
              <a:gd name="connsiteX3794" fmla="*/ 7200451 w 12163312"/>
              <a:gd name="connsiteY3794" fmla="*/ 1980304 h 6858000"/>
              <a:gd name="connsiteX3795" fmla="*/ 7358230 w 12163312"/>
              <a:gd name="connsiteY3795" fmla="*/ 2071146 h 6858000"/>
              <a:gd name="connsiteX3796" fmla="*/ 7516009 w 12163312"/>
              <a:gd name="connsiteY3796" fmla="*/ 1980304 h 6858000"/>
              <a:gd name="connsiteX3797" fmla="*/ 7516009 w 12163312"/>
              <a:gd name="connsiteY3797" fmla="*/ 1796228 h 6858000"/>
              <a:gd name="connsiteX3798" fmla="*/ 7037892 w 12163312"/>
              <a:gd name="connsiteY3798" fmla="*/ 1705386 h 6858000"/>
              <a:gd name="connsiteX3799" fmla="*/ 6880113 w 12163312"/>
              <a:gd name="connsiteY3799" fmla="*/ 1796228 h 6858000"/>
              <a:gd name="connsiteX3800" fmla="*/ 6880113 w 12163312"/>
              <a:gd name="connsiteY3800" fmla="*/ 1980304 h 6858000"/>
              <a:gd name="connsiteX3801" fmla="*/ 7037892 w 12163312"/>
              <a:gd name="connsiteY3801" fmla="*/ 2071146 h 6858000"/>
              <a:gd name="connsiteX3802" fmla="*/ 7195671 w 12163312"/>
              <a:gd name="connsiteY3802" fmla="*/ 1980304 h 6858000"/>
              <a:gd name="connsiteX3803" fmla="*/ 7195671 w 12163312"/>
              <a:gd name="connsiteY3803" fmla="*/ 1796228 h 6858000"/>
              <a:gd name="connsiteX3804" fmla="*/ 6717553 w 12163312"/>
              <a:gd name="connsiteY3804" fmla="*/ 1705386 h 6858000"/>
              <a:gd name="connsiteX3805" fmla="*/ 6559774 w 12163312"/>
              <a:gd name="connsiteY3805" fmla="*/ 1796228 h 6858000"/>
              <a:gd name="connsiteX3806" fmla="*/ 6559774 w 12163312"/>
              <a:gd name="connsiteY3806" fmla="*/ 1980304 h 6858000"/>
              <a:gd name="connsiteX3807" fmla="*/ 6717553 w 12163312"/>
              <a:gd name="connsiteY3807" fmla="*/ 2071146 h 6858000"/>
              <a:gd name="connsiteX3808" fmla="*/ 6875332 w 12163312"/>
              <a:gd name="connsiteY3808" fmla="*/ 1980304 h 6858000"/>
              <a:gd name="connsiteX3809" fmla="*/ 6875332 w 12163312"/>
              <a:gd name="connsiteY3809" fmla="*/ 1796228 h 6858000"/>
              <a:gd name="connsiteX3810" fmla="*/ 6397214 w 12163312"/>
              <a:gd name="connsiteY3810" fmla="*/ 1705386 h 6858000"/>
              <a:gd name="connsiteX3811" fmla="*/ 6239435 w 12163312"/>
              <a:gd name="connsiteY3811" fmla="*/ 1796228 h 6858000"/>
              <a:gd name="connsiteX3812" fmla="*/ 6239435 w 12163312"/>
              <a:gd name="connsiteY3812" fmla="*/ 1980304 h 6858000"/>
              <a:gd name="connsiteX3813" fmla="*/ 6397214 w 12163312"/>
              <a:gd name="connsiteY3813" fmla="*/ 2071146 h 6858000"/>
              <a:gd name="connsiteX3814" fmla="*/ 6554992 w 12163312"/>
              <a:gd name="connsiteY3814" fmla="*/ 1980304 h 6858000"/>
              <a:gd name="connsiteX3815" fmla="*/ 6554992 w 12163312"/>
              <a:gd name="connsiteY3815" fmla="*/ 1796228 h 6858000"/>
              <a:gd name="connsiteX3816" fmla="*/ 5756536 w 12163312"/>
              <a:gd name="connsiteY3816" fmla="*/ 1705386 h 6858000"/>
              <a:gd name="connsiteX3817" fmla="*/ 5598757 w 12163312"/>
              <a:gd name="connsiteY3817" fmla="*/ 1796228 h 6858000"/>
              <a:gd name="connsiteX3818" fmla="*/ 5598757 w 12163312"/>
              <a:gd name="connsiteY3818" fmla="*/ 1980304 h 6858000"/>
              <a:gd name="connsiteX3819" fmla="*/ 5756536 w 12163312"/>
              <a:gd name="connsiteY3819" fmla="*/ 2071146 h 6858000"/>
              <a:gd name="connsiteX3820" fmla="*/ 5914316 w 12163312"/>
              <a:gd name="connsiteY3820" fmla="*/ 1980304 h 6858000"/>
              <a:gd name="connsiteX3821" fmla="*/ 5914316 w 12163312"/>
              <a:gd name="connsiteY3821" fmla="*/ 1796228 h 6858000"/>
              <a:gd name="connsiteX3822" fmla="*/ 5436198 w 12163312"/>
              <a:gd name="connsiteY3822" fmla="*/ 1705386 h 6858000"/>
              <a:gd name="connsiteX3823" fmla="*/ 5278418 w 12163312"/>
              <a:gd name="connsiteY3823" fmla="*/ 1796228 h 6858000"/>
              <a:gd name="connsiteX3824" fmla="*/ 5278418 w 12163312"/>
              <a:gd name="connsiteY3824" fmla="*/ 1980304 h 6858000"/>
              <a:gd name="connsiteX3825" fmla="*/ 5436198 w 12163312"/>
              <a:gd name="connsiteY3825" fmla="*/ 2071146 h 6858000"/>
              <a:gd name="connsiteX3826" fmla="*/ 5593976 w 12163312"/>
              <a:gd name="connsiteY3826" fmla="*/ 1980304 h 6858000"/>
              <a:gd name="connsiteX3827" fmla="*/ 5593976 w 12163312"/>
              <a:gd name="connsiteY3827" fmla="*/ 1796228 h 6858000"/>
              <a:gd name="connsiteX3828" fmla="*/ 5113468 w 12163312"/>
              <a:gd name="connsiteY3828" fmla="*/ 1705386 h 6858000"/>
              <a:gd name="connsiteX3829" fmla="*/ 4955689 w 12163312"/>
              <a:gd name="connsiteY3829" fmla="*/ 1796228 h 6858000"/>
              <a:gd name="connsiteX3830" fmla="*/ 4955689 w 12163312"/>
              <a:gd name="connsiteY3830" fmla="*/ 1980304 h 6858000"/>
              <a:gd name="connsiteX3831" fmla="*/ 5113468 w 12163312"/>
              <a:gd name="connsiteY3831" fmla="*/ 2071146 h 6858000"/>
              <a:gd name="connsiteX3832" fmla="*/ 5271247 w 12163312"/>
              <a:gd name="connsiteY3832" fmla="*/ 1980304 h 6858000"/>
              <a:gd name="connsiteX3833" fmla="*/ 5271247 w 12163312"/>
              <a:gd name="connsiteY3833" fmla="*/ 1796228 h 6858000"/>
              <a:gd name="connsiteX3834" fmla="*/ 4793129 w 12163312"/>
              <a:gd name="connsiteY3834" fmla="*/ 1705386 h 6858000"/>
              <a:gd name="connsiteX3835" fmla="*/ 4635350 w 12163312"/>
              <a:gd name="connsiteY3835" fmla="*/ 1796228 h 6858000"/>
              <a:gd name="connsiteX3836" fmla="*/ 4635350 w 12163312"/>
              <a:gd name="connsiteY3836" fmla="*/ 1980304 h 6858000"/>
              <a:gd name="connsiteX3837" fmla="*/ 4793129 w 12163312"/>
              <a:gd name="connsiteY3837" fmla="*/ 2071146 h 6858000"/>
              <a:gd name="connsiteX3838" fmla="*/ 4950908 w 12163312"/>
              <a:gd name="connsiteY3838" fmla="*/ 1980304 h 6858000"/>
              <a:gd name="connsiteX3839" fmla="*/ 4950908 w 12163312"/>
              <a:gd name="connsiteY3839" fmla="*/ 1796228 h 6858000"/>
              <a:gd name="connsiteX3840" fmla="*/ 4472790 w 12163312"/>
              <a:gd name="connsiteY3840" fmla="*/ 1705386 h 6858000"/>
              <a:gd name="connsiteX3841" fmla="*/ 4315012 w 12163312"/>
              <a:gd name="connsiteY3841" fmla="*/ 1796228 h 6858000"/>
              <a:gd name="connsiteX3842" fmla="*/ 4315012 w 12163312"/>
              <a:gd name="connsiteY3842" fmla="*/ 1980304 h 6858000"/>
              <a:gd name="connsiteX3843" fmla="*/ 4472790 w 12163312"/>
              <a:gd name="connsiteY3843" fmla="*/ 2071146 h 6858000"/>
              <a:gd name="connsiteX3844" fmla="*/ 4630569 w 12163312"/>
              <a:gd name="connsiteY3844" fmla="*/ 1980304 h 6858000"/>
              <a:gd name="connsiteX3845" fmla="*/ 4630569 w 12163312"/>
              <a:gd name="connsiteY3845" fmla="*/ 1796228 h 6858000"/>
              <a:gd name="connsiteX3846" fmla="*/ 4152451 w 12163312"/>
              <a:gd name="connsiteY3846" fmla="*/ 1705386 h 6858000"/>
              <a:gd name="connsiteX3847" fmla="*/ 3994673 w 12163312"/>
              <a:gd name="connsiteY3847" fmla="*/ 1796228 h 6858000"/>
              <a:gd name="connsiteX3848" fmla="*/ 3994673 w 12163312"/>
              <a:gd name="connsiteY3848" fmla="*/ 1980304 h 6858000"/>
              <a:gd name="connsiteX3849" fmla="*/ 4152451 w 12163312"/>
              <a:gd name="connsiteY3849" fmla="*/ 2071146 h 6858000"/>
              <a:gd name="connsiteX3850" fmla="*/ 4310230 w 12163312"/>
              <a:gd name="connsiteY3850" fmla="*/ 1980304 h 6858000"/>
              <a:gd name="connsiteX3851" fmla="*/ 4310230 w 12163312"/>
              <a:gd name="connsiteY3851" fmla="*/ 1796228 h 6858000"/>
              <a:gd name="connsiteX3852" fmla="*/ 3832112 w 12163312"/>
              <a:gd name="connsiteY3852" fmla="*/ 1705386 h 6858000"/>
              <a:gd name="connsiteX3853" fmla="*/ 3674334 w 12163312"/>
              <a:gd name="connsiteY3853" fmla="*/ 1796228 h 6858000"/>
              <a:gd name="connsiteX3854" fmla="*/ 3674334 w 12163312"/>
              <a:gd name="connsiteY3854" fmla="*/ 1980304 h 6858000"/>
              <a:gd name="connsiteX3855" fmla="*/ 3832112 w 12163312"/>
              <a:gd name="connsiteY3855" fmla="*/ 2071146 h 6858000"/>
              <a:gd name="connsiteX3856" fmla="*/ 3989891 w 12163312"/>
              <a:gd name="connsiteY3856" fmla="*/ 1980304 h 6858000"/>
              <a:gd name="connsiteX3857" fmla="*/ 3989891 w 12163312"/>
              <a:gd name="connsiteY3857" fmla="*/ 1796228 h 6858000"/>
              <a:gd name="connsiteX3858" fmla="*/ 3511774 w 12163312"/>
              <a:gd name="connsiteY3858" fmla="*/ 1705386 h 6858000"/>
              <a:gd name="connsiteX3859" fmla="*/ 3353995 w 12163312"/>
              <a:gd name="connsiteY3859" fmla="*/ 1796228 h 6858000"/>
              <a:gd name="connsiteX3860" fmla="*/ 3353995 w 12163312"/>
              <a:gd name="connsiteY3860" fmla="*/ 1980304 h 6858000"/>
              <a:gd name="connsiteX3861" fmla="*/ 3511774 w 12163312"/>
              <a:gd name="connsiteY3861" fmla="*/ 2071146 h 6858000"/>
              <a:gd name="connsiteX3862" fmla="*/ 3669553 w 12163312"/>
              <a:gd name="connsiteY3862" fmla="*/ 1980304 h 6858000"/>
              <a:gd name="connsiteX3863" fmla="*/ 3669553 w 12163312"/>
              <a:gd name="connsiteY3863" fmla="*/ 1796228 h 6858000"/>
              <a:gd name="connsiteX3864" fmla="*/ 3191435 w 12163312"/>
              <a:gd name="connsiteY3864" fmla="*/ 1705386 h 6858000"/>
              <a:gd name="connsiteX3865" fmla="*/ 3033656 w 12163312"/>
              <a:gd name="connsiteY3865" fmla="*/ 1796228 h 6858000"/>
              <a:gd name="connsiteX3866" fmla="*/ 3033656 w 12163312"/>
              <a:gd name="connsiteY3866" fmla="*/ 1980304 h 6858000"/>
              <a:gd name="connsiteX3867" fmla="*/ 3191435 w 12163312"/>
              <a:gd name="connsiteY3867" fmla="*/ 2071146 h 6858000"/>
              <a:gd name="connsiteX3868" fmla="*/ 3349214 w 12163312"/>
              <a:gd name="connsiteY3868" fmla="*/ 1980304 h 6858000"/>
              <a:gd name="connsiteX3869" fmla="*/ 3349214 w 12163312"/>
              <a:gd name="connsiteY3869" fmla="*/ 1796228 h 6858000"/>
              <a:gd name="connsiteX3870" fmla="*/ 2871096 w 12163312"/>
              <a:gd name="connsiteY3870" fmla="*/ 1705386 h 6858000"/>
              <a:gd name="connsiteX3871" fmla="*/ 2713317 w 12163312"/>
              <a:gd name="connsiteY3871" fmla="*/ 1796228 h 6858000"/>
              <a:gd name="connsiteX3872" fmla="*/ 2713317 w 12163312"/>
              <a:gd name="connsiteY3872" fmla="*/ 1980304 h 6858000"/>
              <a:gd name="connsiteX3873" fmla="*/ 2871096 w 12163312"/>
              <a:gd name="connsiteY3873" fmla="*/ 2071146 h 6858000"/>
              <a:gd name="connsiteX3874" fmla="*/ 3028875 w 12163312"/>
              <a:gd name="connsiteY3874" fmla="*/ 1980304 h 6858000"/>
              <a:gd name="connsiteX3875" fmla="*/ 3028875 w 12163312"/>
              <a:gd name="connsiteY3875" fmla="*/ 1796228 h 6858000"/>
              <a:gd name="connsiteX3876" fmla="*/ 2550757 w 12163312"/>
              <a:gd name="connsiteY3876" fmla="*/ 1705386 h 6858000"/>
              <a:gd name="connsiteX3877" fmla="*/ 2392978 w 12163312"/>
              <a:gd name="connsiteY3877" fmla="*/ 1796228 h 6858000"/>
              <a:gd name="connsiteX3878" fmla="*/ 2392978 w 12163312"/>
              <a:gd name="connsiteY3878" fmla="*/ 1980304 h 6858000"/>
              <a:gd name="connsiteX3879" fmla="*/ 2550757 w 12163312"/>
              <a:gd name="connsiteY3879" fmla="*/ 2071146 h 6858000"/>
              <a:gd name="connsiteX3880" fmla="*/ 2708536 w 12163312"/>
              <a:gd name="connsiteY3880" fmla="*/ 1980304 h 6858000"/>
              <a:gd name="connsiteX3881" fmla="*/ 2708536 w 12163312"/>
              <a:gd name="connsiteY3881" fmla="*/ 1796228 h 6858000"/>
              <a:gd name="connsiteX3882" fmla="*/ 2230419 w 12163312"/>
              <a:gd name="connsiteY3882" fmla="*/ 1705386 h 6858000"/>
              <a:gd name="connsiteX3883" fmla="*/ 2072640 w 12163312"/>
              <a:gd name="connsiteY3883" fmla="*/ 1796228 h 6858000"/>
              <a:gd name="connsiteX3884" fmla="*/ 2072640 w 12163312"/>
              <a:gd name="connsiteY3884" fmla="*/ 1980304 h 6858000"/>
              <a:gd name="connsiteX3885" fmla="*/ 2230419 w 12163312"/>
              <a:gd name="connsiteY3885" fmla="*/ 2071146 h 6858000"/>
              <a:gd name="connsiteX3886" fmla="*/ 2388197 w 12163312"/>
              <a:gd name="connsiteY3886" fmla="*/ 1980304 h 6858000"/>
              <a:gd name="connsiteX3887" fmla="*/ 2388197 w 12163312"/>
              <a:gd name="connsiteY3887" fmla="*/ 1796228 h 6858000"/>
              <a:gd name="connsiteX3888" fmla="*/ 1910080 w 12163312"/>
              <a:gd name="connsiteY3888" fmla="*/ 1705386 h 6858000"/>
              <a:gd name="connsiteX3889" fmla="*/ 1752301 w 12163312"/>
              <a:gd name="connsiteY3889" fmla="*/ 1796228 h 6858000"/>
              <a:gd name="connsiteX3890" fmla="*/ 1752301 w 12163312"/>
              <a:gd name="connsiteY3890" fmla="*/ 1980304 h 6858000"/>
              <a:gd name="connsiteX3891" fmla="*/ 1910080 w 12163312"/>
              <a:gd name="connsiteY3891" fmla="*/ 2071146 h 6858000"/>
              <a:gd name="connsiteX3892" fmla="*/ 2067858 w 12163312"/>
              <a:gd name="connsiteY3892" fmla="*/ 1980304 h 6858000"/>
              <a:gd name="connsiteX3893" fmla="*/ 2067858 w 12163312"/>
              <a:gd name="connsiteY3893" fmla="*/ 1796228 h 6858000"/>
              <a:gd name="connsiteX3894" fmla="*/ 1589741 w 12163312"/>
              <a:gd name="connsiteY3894" fmla="*/ 1705386 h 6858000"/>
              <a:gd name="connsiteX3895" fmla="*/ 1431962 w 12163312"/>
              <a:gd name="connsiteY3895" fmla="*/ 1796228 h 6858000"/>
              <a:gd name="connsiteX3896" fmla="*/ 1431962 w 12163312"/>
              <a:gd name="connsiteY3896" fmla="*/ 1980304 h 6858000"/>
              <a:gd name="connsiteX3897" fmla="*/ 1589741 w 12163312"/>
              <a:gd name="connsiteY3897" fmla="*/ 2071146 h 6858000"/>
              <a:gd name="connsiteX3898" fmla="*/ 1747520 w 12163312"/>
              <a:gd name="connsiteY3898" fmla="*/ 1980304 h 6858000"/>
              <a:gd name="connsiteX3899" fmla="*/ 1747520 w 12163312"/>
              <a:gd name="connsiteY3899" fmla="*/ 1796228 h 6858000"/>
              <a:gd name="connsiteX3900" fmla="*/ 1269402 w 12163312"/>
              <a:gd name="connsiteY3900" fmla="*/ 1705386 h 6858000"/>
              <a:gd name="connsiteX3901" fmla="*/ 1111623 w 12163312"/>
              <a:gd name="connsiteY3901" fmla="*/ 1796228 h 6858000"/>
              <a:gd name="connsiteX3902" fmla="*/ 1111623 w 12163312"/>
              <a:gd name="connsiteY3902" fmla="*/ 1980304 h 6858000"/>
              <a:gd name="connsiteX3903" fmla="*/ 1269402 w 12163312"/>
              <a:gd name="connsiteY3903" fmla="*/ 2071146 h 6858000"/>
              <a:gd name="connsiteX3904" fmla="*/ 1427181 w 12163312"/>
              <a:gd name="connsiteY3904" fmla="*/ 1980304 h 6858000"/>
              <a:gd name="connsiteX3905" fmla="*/ 1427181 w 12163312"/>
              <a:gd name="connsiteY3905" fmla="*/ 1796228 h 6858000"/>
              <a:gd name="connsiteX3906" fmla="*/ 949063 w 12163312"/>
              <a:gd name="connsiteY3906" fmla="*/ 1705386 h 6858000"/>
              <a:gd name="connsiteX3907" fmla="*/ 791284 w 12163312"/>
              <a:gd name="connsiteY3907" fmla="*/ 1796228 h 6858000"/>
              <a:gd name="connsiteX3908" fmla="*/ 791284 w 12163312"/>
              <a:gd name="connsiteY3908" fmla="*/ 1980304 h 6858000"/>
              <a:gd name="connsiteX3909" fmla="*/ 949063 w 12163312"/>
              <a:gd name="connsiteY3909" fmla="*/ 2071146 h 6858000"/>
              <a:gd name="connsiteX3910" fmla="*/ 1106842 w 12163312"/>
              <a:gd name="connsiteY3910" fmla="*/ 1980304 h 6858000"/>
              <a:gd name="connsiteX3911" fmla="*/ 1106842 w 12163312"/>
              <a:gd name="connsiteY3911" fmla="*/ 1796228 h 6858000"/>
              <a:gd name="connsiteX3912" fmla="*/ 628724 w 12163312"/>
              <a:gd name="connsiteY3912" fmla="*/ 1705386 h 6858000"/>
              <a:gd name="connsiteX3913" fmla="*/ 470945 w 12163312"/>
              <a:gd name="connsiteY3913" fmla="*/ 1796228 h 6858000"/>
              <a:gd name="connsiteX3914" fmla="*/ 470945 w 12163312"/>
              <a:gd name="connsiteY3914" fmla="*/ 1980304 h 6858000"/>
              <a:gd name="connsiteX3915" fmla="*/ 628724 w 12163312"/>
              <a:gd name="connsiteY3915" fmla="*/ 2071146 h 6858000"/>
              <a:gd name="connsiteX3916" fmla="*/ 786503 w 12163312"/>
              <a:gd name="connsiteY3916" fmla="*/ 1980304 h 6858000"/>
              <a:gd name="connsiteX3917" fmla="*/ 786503 w 12163312"/>
              <a:gd name="connsiteY3917" fmla="*/ 1796228 h 6858000"/>
              <a:gd name="connsiteX3918" fmla="*/ 308385 w 12163312"/>
              <a:gd name="connsiteY3918" fmla="*/ 1705386 h 6858000"/>
              <a:gd name="connsiteX3919" fmla="*/ 150607 w 12163312"/>
              <a:gd name="connsiteY3919" fmla="*/ 1796228 h 6858000"/>
              <a:gd name="connsiteX3920" fmla="*/ 150607 w 12163312"/>
              <a:gd name="connsiteY3920" fmla="*/ 1980304 h 6858000"/>
              <a:gd name="connsiteX3921" fmla="*/ 308385 w 12163312"/>
              <a:gd name="connsiteY3921" fmla="*/ 2071146 h 6858000"/>
              <a:gd name="connsiteX3922" fmla="*/ 466164 w 12163312"/>
              <a:gd name="connsiteY3922" fmla="*/ 1980304 h 6858000"/>
              <a:gd name="connsiteX3923" fmla="*/ 466164 w 12163312"/>
              <a:gd name="connsiteY3923" fmla="*/ 1796228 h 6858000"/>
              <a:gd name="connsiteX3924" fmla="*/ 11842974 w 12163312"/>
              <a:gd name="connsiteY3924" fmla="*/ 1702996 h 6858000"/>
              <a:gd name="connsiteX3925" fmla="*/ 11685195 w 12163312"/>
              <a:gd name="connsiteY3925" fmla="*/ 1793838 h 6858000"/>
              <a:gd name="connsiteX3926" fmla="*/ 11685195 w 12163312"/>
              <a:gd name="connsiteY3926" fmla="*/ 1977913 h 6858000"/>
              <a:gd name="connsiteX3927" fmla="*/ 11842974 w 12163312"/>
              <a:gd name="connsiteY3927" fmla="*/ 2068756 h 6858000"/>
              <a:gd name="connsiteX3928" fmla="*/ 12000753 w 12163312"/>
              <a:gd name="connsiteY3928" fmla="*/ 1977913 h 6858000"/>
              <a:gd name="connsiteX3929" fmla="*/ 12000753 w 12163312"/>
              <a:gd name="connsiteY3929" fmla="*/ 1793838 h 6858000"/>
              <a:gd name="connsiteX3930" fmla="*/ 6076875 w 12163312"/>
              <a:gd name="connsiteY3930" fmla="*/ 1702996 h 6858000"/>
              <a:gd name="connsiteX3931" fmla="*/ 5919096 w 12163312"/>
              <a:gd name="connsiteY3931" fmla="*/ 1793838 h 6858000"/>
              <a:gd name="connsiteX3932" fmla="*/ 5919096 w 12163312"/>
              <a:gd name="connsiteY3932" fmla="*/ 1977913 h 6858000"/>
              <a:gd name="connsiteX3933" fmla="*/ 6076875 w 12163312"/>
              <a:gd name="connsiteY3933" fmla="*/ 2068756 h 6858000"/>
              <a:gd name="connsiteX3934" fmla="*/ 6234654 w 12163312"/>
              <a:gd name="connsiteY3934" fmla="*/ 1977913 h 6858000"/>
              <a:gd name="connsiteX3935" fmla="*/ 6234654 w 12163312"/>
              <a:gd name="connsiteY3935" fmla="*/ 1793838 h 6858000"/>
              <a:gd name="connsiteX3936" fmla="*/ 11685195 w 12163312"/>
              <a:gd name="connsiteY3936" fmla="*/ 1425687 h 6858000"/>
              <a:gd name="connsiteX3937" fmla="*/ 11527416 w 12163312"/>
              <a:gd name="connsiteY3937" fmla="*/ 1516530 h 6858000"/>
              <a:gd name="connsiteX3938" fmla="*/ 11527416 w 12163312"/>
              <a:gd name="connsiteY3938" fmla="*/ 1700605 h 6858000"/>
              <a:gd name="connsiteX3939" fmla="*/ 11685195 w 12163312"/>
              <a:gd name="connsiteY3939" fmla="*/ 1791447 h 6858000"/>
              <a:gd name="connsiteX3940" fmla="*/ 11842974 w 12163312"/>
              <a:gd name="connsiteY3940" fmla="*/ 1700605 h 6858000"/>
              <a:gd name="connsiteX3941" fmla="*/ 11842974 w 12163312"/>
              <a:gd name="connsiteY3941" fmla="*/ 1516530 h 6858000"/>
              <a:gd name="connsiteX3942" fmla="*/ 6237044 w 12163312"/>
              <a:gd name="connsiteY3942" fmla="*/ 1425687 h 6858000"/>
              <a:gd name="connsiteX3943" fmla="*/ 6079266 w 12163312"/>
              <a:gd name="connsiteY3943" fmla="*/ 1516530 h 6858000"/>
              <a:gd name="connsiteX3944" fmla="*/ 6079266 w 12163312"/>
              <a:gd name="connsiteY3944" fmla="*/ 1702996 h 6858000"/>
              <a:gd name="connsiteX3945" fmla="*/ 6237044 w 12163312"/>
              <a:gd name="connsiteY3945" fmla="*/ 1793838 h 6858000"/>
              <a:gd name="connsiteX3946" fmla="*/ 6394823 w 12163312"/>
              <a:gd name="connsiteY3946" fmla="*/ 1700605 h 6858000"/>
              <a:gd name="connsiteX3947" fmla="*/ 6394823 w 12163312"/>
              <a:gd name="connsiteY3947" fmla="*/ 1516530 h 6858000"/>
              <a:gd name="connsiteX3948" fmla="*/ 788894 w 12163312"/>
              <a:gd name="connsiteY3948" fmla="*/ 1425687 h 6858000"/>
              <a:gd name="connsiteX3949" fmla="*/ 631115 w 12163312"/>
              <a:gd name="connsiteY3949" fmla="*/ 1516530 h 6858000"/>
              <a:gd name="connsiteX3950" fmla="*/ 631115 w 12163312"/>
              <a:gd name="connsiteY3950" fmla="*/ 1700605 h 6858000"/>
              <a:gd name="connsiteX3951" fmla="*/ 788894 w 12163312"/>
              <a:gd name="connsiteY3951" fmla="*/ 1791447 h 6858000"/>
              <a:gd name="connsiteX3952" fmla="*/ 946673 w 12163312"/>
              <a:gd name="connsiteY3952" fmla="*/ 1700605 h 6858000"/>
              <a:gd name="connsiteX3953" fmla="*/ 946673 w 12163312"/>
              <a:gd name="connsiteY3953" fmla="*/ 1516530 h 6858000"/>
              <a:gd name="connsiteX3954" fmla="*/ 468555 w 12163312"/>
              <a:gd name="connsiteY3954" fmla="*/ 1425687 h 6858000"/>
              <a:gd name="connsiteX3955" fmla="*/ 310776 w 12163312"/>
              <a:gd name="connsiteY3955" fmla="*/ 1516530 h 6858000"/>
              <a:gd name="connsiteX3956" fmla="*/ 310776 w 12163312"/>
              <a:gd name="connsiteY3956" fmla="*/ 1700605 h 6858000"/>
              <a:gd name="connsiteX3957" fmla="*/ 468555 w 12163312"/>
              <a:gd name="connsiteY3957" fmla="*/ 1791447 h 6858000"/>
              <a:gd name="connsiteX3958" fmla="*/ 626334 w 12163312"/>
              <a:gd name="connsiteY3958" fmla="*/ 1700605 h 6858000"/>
              <a:gd name="connsiteX3959" fmla="*/ 626334 w 12163312"/>
              <a:gd name="connsiteY3959" fmla="*/ 1516530 h 6858000"/>
              <a:gd name="connsiteX3960" fmla="*/ 11362465 w 12163312"/>
              <a:gd name="connsiteY3960" fmla="*/ 1423297 h 6858000"/>
              <a:gd name="connsiteX3961" fmla="*/ 11204686 w 12163312"/>
              <a:gd name="connsiteY3961" fmla="*/ 1516530 h 6858000"/>
              <a:gd name="connsiteX3962" fmla="*/ 11204686 w 12163312"/>
              <a:gd name="connsiteY3962" fmla="*/ 1698214 h 6858000"/>
              <a:gd name="connsiteX3963" fmla="*/ 11362465 w 12163312"/>
              <a:gd name="connsiteY3963" fmla="*/ 1789057 h 6858000"/>
              <a:gd name="connsiteX3964" fmla="*/ 11520244 w 12163312"/>
              <a:gd name="connsiteY3964" fmla="*/ 1698214 h 6858000"/>
              <a:gd name="connsiteX3965" fmla="*/ 11520244 w 12163312"/>
              <a:gd name="connsiteY3965" fmla="*/ 1514139 h 6858000"/>
              <a:gd name="connsiteX3966" fmla="*/ 11042127 w 12163312"/>
              <a:gd name="connsiteY3966" fmla="*/ 1423297 h 6858000"/>
              <a:gd name="connsiteX3967" fmla="*/ 10884348 w 12163312"/>
              <a:gd name="connsiteY3967" fmla="*/ 1516530 h 6858000"/>
              <a:gd name="connsiteX3968" fmla="*/ 10884348 w 12163312"/>
              <a:gd name="connsiteY3968" fmla="*/ 1698214 h 6858000"/>
              <a:gd name="connsiteX3969" fmla="*/ 11042127 w 12163312"/>
              <a:gd name="connsiteY3969" fmla="*/ 1789057 h 6858000"/>
              <a:gd name="connsiteX3970" fmla="*/ 11199906 w 12163312"/>
              <a:gd name="connsiteY3970" fmla="*/ 1698214 h 6858000"/>
              <a:gd name="connsiteX3971" fmla="*/ 11199906 w 12163312"/>
              <a:gd name="connsiteY3971" fmla="*/ 1514139 h 6858000"/>
              <a:gd name="connsiteX3972" fmla="*/ 10721788 w 12163312"/>
              <a:gd name="connsiteY3972" fmla="*/ 1423297 h 6858000"/>
              <a:gd name="connsiteX3973" fmla="*/ 10564009 w 12163312"/>
              <a:gd name="connsiteY3973" fmla="*/ 1516530 h 6858000"/>
              <a:gd name="connsiteX3974" fmla="*/ 10564009 w 12163312"/>
              <a:gd name="connsiteY3974" fmla="*/ 1698214 h 6858000"/>
              <a:gd name="connsiteX3975" fmla="*/ 10721788 w 12163312"/>
              <a:gd name="connsiteY3975" fmla="*/ 1789057 h 6858000"/>
              <a:gd name="connsiteX3976" fmla="*/ 10879567 w 12163312"/>
              <a:gd name="connsiteY3976" fmla="*/ 1698214 h 6858000"/>
              <a:gd name="connsiteX3977" fmla="*/ 10879567 w 12163312"/>
              <a:gd name="connsiteY3977" fmla="*/ 1514139 h 6858000"/>
              <a:gd name="connsiteX3978" fmla="*/ 10401449 w 12163312"/>
              <a:gd name="connsiteY3978" fmla="*/ 1423297 h 6858000"/>
              <a:gd name="connsiteX3979" fmla="*/ 10243670 w 12163312"/>
              <a:gd name="connsiteY3979" fmla="*/ 1516530 h 6858000"/>
              <a:gd name="connsiteX3980" fmla="*/ 10243670 w 12163312"/>
              <a:gd name="connsiteY3980" fmla="*/ 1698214 h 6858000"/>
              <a:gd name="connsiteX3981" fmla="*/ 10401449 w 12163312"/>
              <a:gd name="connsiteY3981" fmla="*/ 1789057 h 6858000"/>
              <a:gd name="connsiteX3982" fmla="*/ 10559227 w 12163312"/>
              <a:gd name="connsiteY3982" fmla="*/ 1698214 h 6858000"/>
              <a:gd name="connsiteX3983" fmla="*/ 10559227 w 12163312"/>
              <a:gd name="connsiteY3983" fmla="*/ 1514139 h 6858000"/>
              <a:gd name="connsiteX3984" fmla="*/ 10081110 w 12163312"/>
              <a:gd name="connsiteY3984" fmla="*/ 1423297 h 6858000"/>
              <a:gd name="connsiteX3985" fmla="*/ 9923332 w 12163312"/>
              <a:gd name="connsiteY3985" fmla="*/ 1516530 h 6858000"/>
              <a:gd name="connsiteX3986" fmla="*/ 9923332 w 12163312"/>
              <a:gd name="connsiteY3986" fmla="*/ 1698214 h 6858000"/>
              <a:gd name="connsiteX3987" fmla="*/ 10081110 w 12163312"/>
              <a:gd name="connsiteY3987" fmla="*/ 1789057 h 6858000"/>
              <a:gd name="connsiteX3988" fmla="*/ 10238889 w 12163312"/>
              <a:gd name="connsiteY3988" fmla="*/ 1698214 h 6858000"/>
              <a:gd name="connsiteX3989" fmla="*/ 10238889 w 12163312"/>
              <a:gd name="connsiteY3989" fmla="*/ 1514139 h 6858000"/>
              <a:gd name="connsiteX3990" fmla="*/ 9760771 w 12163312"/>
              <a:gd name="connsiteY3990" fmla="*/ 1423297 h 6858000"/>
              <a:gd name="connsiteX3991" fmla="*/ 9602992 w 12163312"/>
              <a:gd name="connsiteY3991" fmla="*/ 1516530 h 6858000"/>
              <a:gd name="connsiteX3992" fmla="*/ 9602992 w 12163312"/>
              <a:gd name="connsiteY3992" fmla="*/ 1698214 h 6858000"/>
              <a:gd name="connsiteX3993" fmla="*/ 9760771 w 12163312"/>
              <a:gd name="connsiteY3993" fmla="*/ 1789057 h 6858000"/>
              <a:gd name="connsiteX3994" fmla="*/ 9918550 w 12163312"/>
              <a:gd name="connsiteY3994" fmla="*/ 1698214 h 6858000"/>
              <a:gd name="connsiteX3995" fmla="*/ 9918550 w 12163312"/>
              <a:gd name="connsiteY3995" fmla="*/ 1514139 h 6858000"/>
              <a:gd name="connsiteX3996" fmla="*/ 9440432 w 12163312"/>
              <a:gd name="connsiteY3996" fmla="*/ 1423297 h 6858000"/>
              <a:gd name="connsiteX3997" fmla="*/ 9282654 w 12163312"/>
              <a:gd name="connsiteY3997" fmla="*/ 1516530 h 6858000"/>
              <a:gd name="connsiteX3998" fmla="*/ 9282654 w 12163312"/>
              <a:gd name="connsiteY3998" fmla="*/ 1698214 h 6858000"/>
              <a:gd name="connsiteX3999" fmla="*/ 9440432 w 12163312"/>
              <a:gd name="connsiteY3999" fmla="*/ 1789057 h 6858000"/>
              <a:gd name="connsiteX4000" fmla="*/ 9598211 w 12163312"/>
              <a:gd name="connsiteY4000" fmla="*/ 1698214 h 6858000"/>
              <a:gd name="connsiteX4001" fmla="*/ 9598211 w 12163312"/>
              <a:gd name="connsiteY4001" fmla="*/ 1514139 h 6858000"/>
              <a:gd name="connsiteX4002" fmla="*/ 9120094 w 12163312"/>
              <a:gd name="connsiteY4002" fmla="*/ 1423297 h 6858000"/>
              <a:gd name="connsiteX4003" fmla="*/ 8962315 w 12163312"/>
              <a:gd name="connsiteY4003" fmla="*/ 1516530 h 6858000"/>
              <a:gd name="connsiteX4004" fmla="*/ 8962315 w 12163312"/>
              <a:gd name="connsiteY4004" fmla="*/ 1698214 h 6858000"/>
              <a:gd name="connsiteX4005" fmla="*/ 9120094 w 12163312"/>
              <a:gd name="connsiteY4005" fmla="*/ 1789057 h 6858000"/>
              <a:gd name="connsiteX4006" fmla="*/ 9277873 w 12163312"/>
              <a:gd name="connsiteY4006" fmla="*/ 1698214 h 6858000"/>
              <a:gd name="connsiteX4007" fmla="*/ 9277873 w 12163312"/>
              <a:gd name="connsiteY4007" fmla="*/ 1514139 h 6858000"/>
              <a:gd name="connsiteX4008" fmla="*/ 8799755 w 12163312"/>
              <a:gd name="connsiteY4008" fmla="*/ 1423297 h 6858000"/>
              <a:gd name="connsiteX4009" fmla="*/ 8641976 w 12163312"/>
              <a:gd name="connsiteY4009" fmla="*/ 1516530 h 6858000"/>
              <a:gd name="connsiteX4010" fmla="*/ 8641976 w 12163312"/>
              <a:gd name="connsiteY4010" fmla="*/ 1698214 h 6858000"/>
              <a:gd name="connsiteX4011" fmla="*/ 8799755 w 12163312"/>
              <a:gd name="connsiteY4011" fmla="*/ 1789057 h 6858000"/>
              <a:gd name="connsiteX4012" fmla="*/ 8957533 w 12163312"/>
              <a:gd name="connsiteY4012" fmla="*/ 1698214 h 6858000"/>
              <a:gd name="connsiteX4013" fmla="*/ 8957533 w 12163312"/>
              <a:gd name="connsiteY4013" fmla="*/ 1514139 h 6858000"/>
              <a:gd name="connsiteX4014" fmla="*/ 8479416 w 12163312"/>
              <a:gd name="connsiteY4014" fmla="*/ 1423297 h 6858000"/>
              <a:gd name="connsiteX4015" fmla="*/ 8321638 w 12163312"/>
              <a:gd name="connsiteY4015" fmla="*/ 1516530 h 6858000"/>
              <a:gd name="connsiteX4016" fmla="*/ 8321638 w 12163312"/>
              <a:gd name="connsiteY4016" fmla="*/ 1698214 h 6858000"/>
              <a:gd name="connsiteX4017" fmla="*/ 8479416 w 12163312"/>
              <a:gd name="connsiteY4017" fmla="*/ 1789057 h 6858000"/>
              <a:gd name="connsiteX4018" fmla="*/ 8637195 w 12163312"/>
              <a:gd name="connsiteY4018" fmla="*/ 1698214 h 6858000"/>
              <a:gd name="connsiteX4019" fmla="*/ 8637195 w 12163312"/>
              <a:gd name="connsiteY4019" fmla="*/ 1514139 h 6858000"/>
              <a:gd name="connsiteX4020" fmla="*/ 8159077 w 12163312"/>
              <a:gd name="connsiteY4020" fmla="*/ 1423297 h 6858000"/>
              <a:gd name="connsiteX4021" fmla="*/ 8001298 w 12163312"/>
              <a:gd name="connsiteY4021" fmla="*/ 1516530 h 6858000"/>
              <a:gd name="connsiteX4022" fmla="*/ 8001298 w 12163312"/>
              <a:gd name="connsiteY4022" fmla="*/ 1698214 h 6858000"/>
              <a:gd name="connsiteX4023" fmla="*/ 8159077 w 12163312"/>
              <a:gd name="connsiteY4023" fmla="*/ 1789057 h 6858000"/>
              <a:gd name="connsiteX4024" fmla="*/ 8316856 w 12163312"/>
              <a:gd name="connsiteY4024" fmla="*/ 1698214 h 6858000"/>
              <a:gd name="connsiteX4025" fmla="*/ 8316856 w 12163312"/>
              <a:gd name="connsiteY4025" fmla="*/ 1514139 h 6858000"/>
              <a:gd name="connsiteX4026" fmla="*/ 7838739 w 12163312"/>
              <a:gd name="connsiteY4026" fmla="*/ 1423297 h 6858000"/>
              <a:gd name="connsiteX4027" fmla="*/ 7680960 w 12163312"/>
              <a:gd name="connsiteY4027" fmla="*/ 1516530 h 6858000"/>
              <a:gd name="connsiteX4028" fmla="*/ 7680960 w 12163312"/>
              <a:gd name="connsiteY4028" fmla="*/ 1698214 h 6858000"/>
              <a:gd name="connsiteX4029" fmla="*/ 7838739 w 12163312"/>
              <a:gd name="connsiteY4029" fmla="*/ 1789057 h 6858000"/>
              <a:gd name="connsiteX4030" fmla="*/ 7996518 w 12163312"/>
              <a:gd name="connsiteY4030" fmla="*/ 1698214 h 6858000"/>
              <a:gd name="connsiteX4031" fmla="*/ 7996518 w 12163312"/>
              <a:gd name="connsiteY4031" fmla="*/ 1514139 h 6858000"/>
              <a:gd name="connsiteX4032" fmla="*/ 7518400 w 12163312"/>
              <a:gd name="connsiteY4032" fmla="*/ 1423297 h 6858000"/>
              <a:gd name="connsiteX4033" fmla="*/ 7360621 w 12163312"/>
              <a:gd name="connsiteY4033" fmla="*/ 1516530 h 6858000"/>
              <a:gd name="connsiteX4034" fmla="*/ 7360621 w 12163312"/>
              <a:gd name="connsiteY4034" fmla="*/ 1698214 h 6858000"/>
              <a:gd name="connsiteX4035" fmla="*/ 7518400 w 12163312"/>
              <a:gd name="connsiteY4035" fmla="*/ 1789057 h 6858000"/>
              <a:gd name="connsiteX4036" fmla="*/ 7676179 w 12163312"/>
              <a:gd name="connsiteY4036" fmla="*/ 1698214 h 6858000"/>
              <a:gd name="connsiteX4037" fmla="*/ 7676179 w 12163312"/>
              <a:gd name="connsiteY4037" fmla="*/ 1514139 h 6858000"/>
              <a:gd name="connsiteX4038" fmla="*/ 7198061 w 12163312"/>
              <a:gd name="connsiteY4038" fmla="*/ 1423297 h 6858000"/>
              <a:gd name="connsiteX4039" fmla="*/ 7040282 w 12163312"/>
              <a:gd name="connsiteY4039" fmla="*/ 1516530 h 6858000"/>
              <a:gd name="connsiteX4040" fmla="*/ 7040282 w 12163312"/>
              <a:gd name="connsiteY4040" fmla="*/ 1698214 h 6858000"/>
              <a:gd name="connsiteX4041" fmla="*/ 7198061 w 12163312"/>
              <a:gd name="connsiteY4041" fmla="*/ 1789057 h 6858000"/>
              <a:gd name="connsiteX4042" fmla="*/ 7355839 w 12163312"/>
              <a:gd name="connsiteY4042" fmla="*/ 1698214 h 6858000"/>
              <a:gd name="connsiteX4043" fmla="*/ 7355839 w 12163312"/>
              <a:gd name="connsiteY4043" fmla="*/ 1514139 h 6858000"/>
              <a:gd name="connsiteX4044" fmla="*/ 6877722 w 12163312"/>
              <a:gd name="connsiteY4044" fmla="*/ 1423297 h 6858000"/>
              <a:gd name="connsiteX4045" fmla="*/ 6719944 w 12163312"/>
              <a:gd name="connsiteY4045" fmla="*/ 1516530 h 6858000"/>
              <a:gd name="connsiteX4046" fmla="*/ 6719944 w 12163312"/>
              <a:gd name="connsiteY4046" fmla="*/ 1698214 h 6858000"/>
              <a:gd name="connsiteX4047" fmla="*/ 6877722 w 12163312"/>
              <a:gd name="connsiteY4047" fmla="*/ 1789057 h 6858000"/>
              <a:gd name="connsiteX4048" fmla="*/ 7035501 w 12163312"/>
              <a:gd name="connsiteY4048" fmla="*/ 1698214 h 6858000"/>
              <a:gd name="connsiteX4049" fmla="*/ 7035501 w 12163312"/>
              <a:gd name="connsiteY4049" fmla="*/ 1514139 h 6858000"/>
              <a:gd name="connsiteX4050" fmla="*/ 6557383 w 12163312"/>
              <a:gd name="connsiteY4050" fmla="*/ 1423297 h 6858000"/>
              <a:gd name="connsiteX4051" fmla="*/ 6399604 w 12163312"/>
              <a:gd name="connsiteY4051" fmla="*/ 1516530 h 6858000"/>
              <a:gd name="connsiteX4052" fmla="*/ 6399604 w 12163312"/>
              <a:gd name="connsiteY4052" fmla="*/ 1698214 h 6858000"/>
              <a:gd name="connsiteX4053" fmla="*/ 6557383 w 12163312"/>
              <a:gd name="connsiteY4053" fmla="*/ 1789057 h 6858000"/>
              <a:gd name="connsiteX4054" fmla="*/ 6715162 w 12163312"/>
              <a:gd name="connsiteY4054" fmla="*/ 1698214 h 6858000"/>
              <a:gd name="connsiteX4055" fmla="*/ 6715162 w 12163312"/>
              <a:gd name="connsiteY4055" fmla="*/ 1514139 h 6858000"/>
              <a:gd name="connsiteX4056" fmla="*/ 5916706 w 12163312"/>
              <a:gd name="connsiteY4056" fmla="*/ 1423297 h 6858000"/>
              <a:gd name="connsiteX4057" fmla="*/ 5758927 w 12163312"/>
              <a:gd name="connsiteY4057" fmla="*/ 1516530 h 6858000"/>
              <a:gd name="connsiteX4058" fmla="*/ 5758927 w 12163312"/>
              <a:gd name="connsiteY4058" fmla="*/ 1695824 h 6858000"/>
              <a:gd name="connsiteX4059" fmla="*/ 5916706 w 12163312"/>
              <a:gd name="connsiteY4059" fmla="*/ 1789057 h 6858000"/>
              <a:gd name="connsiteX4060" fmla="*/ 6074484 w 12163312"/>
              <a:gd name="connsiteY4060" fmla="*/ 1698214 h 6858000"/>
              <a:gd name="connsiteX4061" fmla="*/ 6074484 w 12163312"/>
              <a:gd name="connsiteY4061" fmla="*/ 1514139 h 6858000"/>
              <a:gd name="connsiteX4062" fmla="*/ 5596368 w 12163312"/>
              <a:gd name="connsiteY4062" fmla="*/ 1423297 h 6858000"/>
              <a:gd name="connsiteX4063" fmla="*/ 5438588 w 12163312"/>
              <a:gd name="connsiteY4063" fmla="*/ 1516530 h 6858000"/>
              <a:gd name="connsiteX4064" fmla="*/ 5438588 w 12163312"/>
              <a:gd name="connsiteY4064" fmla="*/ 1698214 h 6858000"/>
              <a:gd name="connsiteX4065" fmla="*/ 5596368 w 12163312"/>
              <a:gd name="connsiteY4065" fmla="*/ 1789057 h 6858000"/>
              <a:gd name="connsiteX4066" fmla="*/ 5754146 w 12163312"/>
              <a:gd name="connsiteY4066" fmla="*/ 1698214 h 6858000"/>
              <a:gd name="connsiteX4067" fmla="*/ 5754146 w 12163312"/>
              <a:gd name="connsiteY4067" fmla="*/ 1514139 h 6858000"/>
              <a:gd name="connsiteX4068" fmla="*/ 5276028 w 12163312"/>
              <a:gd name="connsiteY4068" fmla="*/ 1423297 h 6858000"/>
              <a:gd name="connsiteX4069" fmla="*/ 5118250 w 12163312"/>
              <a:gd name="connsiteY4069" fmla="*/ 1516530 h 6858000"/>
              <a:gd name="connsiteX4070" fmla="*/ 5118250 w 12163312"/>
              <a:gd name="connsiteY4070" fmla="*/ 1698214 h 6858000"/>
              <a:gd name="connsiteX4071" fmla="*/ 5276028 w 12163312"/>
              <a:gd name="connsiteY4071" fmla="*/ 1789057 h 6858000"/>
              <a:gd name="connsiteX4072" fmla="*/ 5433807 w 12163312"/>
              <a:gd name="connsiteY4072" fmla="*/ 1698214 h 6858000"/>
              <a:gd name="connsiteX4073" fmla="*/ 5433807 w 12163312"/>
              <a:gd name="connsiteY4073" fmla="*/ 1514139 h 6858000"/>
              <a:gd name="connsiteX4074" fmla="*/ 4955689 w 12163312"/>
              <a:gd name="connsiteY4074" fmla="*/ 1423297 h 6858000"/>
              <a:gd name="connsiteX4075" fmla="*/ 4797910 w 12163312"/>
              <a:gd name="connsiteY4075" fmla="*/ 1516530 h 6858000"/>
              <a:gd name="connsiteX4076" fmla="*/ 4797910 w 12163312"/>
              <a:gd name="connsiteY4076" fmla="*/ 1698214 h 6858000"/>
              <a:gd name="connsiteX4077" fmla="*/ 4955689 w 12163312"/>
              <a:gd name="connsiteY4077" fmla="*/ 1789057 h 6858000"/>
              <a:gd name="connsiteX4078" fmla="*/ 5113468 w 12163312"/>
              <a:gd name="connsiteY4078" fmla="*/ 1698214 h 6858000"/>
              <a:gd name="connsiteX4079" fmla="*/ 5113468 w 12163312"/>
              <a:gd name="connsiteY4079" fmla="*/ 1514139 h 6858000"/>
              <a:gd name="connsiteX4080" fmla="*/ 4635350 w 12163312"/>
              <a:gd name="connsiteY4080" fmla="*/ 1423297 h 6858000"/>
              <a:gd name="connsiteX4081" fmla="*/ 4477571 w 12163312"/>
              <a:gd name="connsiteY4081" fmla="*/ 1516530 h 6858000"/>
              <a:gd name="connsiteX4082" fmla="*/ 4477571 w 12163312"/>
              <a:gd name="connsiteY4082" fmla="*/ 1698214 h 6858000"/>
              <a:gd name="connsiteX4083" fmla="*/ 4635350 w 12163312"/>
              <a:gd name="connsiteY4083" fmla="*/ 1789057 h 6858000"/>
              <a:gd name="connsiteX4084" fmla="*/ 4793129 w 12163312"/>
              <a:gd name="connsiteY4084" fmla="*/ 1698214 h 6858000"/>
              <a:gd name="connsiteX4085" fmla="*/ 4793129 w 12163312"/>
              <a:gd name="connsiteY4085" fmla="*/ 1514139 h 6858000"/>
              <a:gd name="connsiteX4086" fmla="*/ 4312621 w 12163312"/>
              <a:gd name="connsiteY4086" fmla="*/ 1423297 h 6858000"/>
              <a:gd name="connsiteX4087" fmla="*/ 4154842 w 12163312"/>
              <a:gd name="connsiteY4087" fmla="*/ 1516530 h 6858000"/>
              <a:gd name="connsiteX4088" fmla="*/ 4154842 w 12163312"/>
              <a:gd name="connsiteY4088" fmla="*/ 1698214 h 6858000"/>
              <a:gd name="connsiteX4089" fmla="*/ 4312621 w 12163312"/>
              <a:gd name="connsiteY4089" fmla="*/ 1789057 h 6858000"/>
              <a:gd name="connsiteX4090" fmla="*/ 4470400 w 12163312"/>
              <a:gd name="connsiteY4090" fmla="*/ 1698214 h 6858000"/>
              <a:gd name="connsiteX4091" fmla="*/ 4470400 w 12163312"/>
              <a:gd name="connsiteY4091" fmla="*/ 1514139 h 6858000"/>
              <a:gd name="connsiteX4092" fmla="*/ 3992282 w 12163312"/>
              <a:gd name="connsiteY4092" fmla="*/ 1423297 h 6858000"/>
              <a:gd name="connsiteX4093" fmla="*/ 3834503 w 12163312"/>
              <a:gd name="connsiteY4093" fmla="*/ 1516530 h 6858000"/>
              <a:gd name="connsiteX4094" fmla="*/ 3834503 w 12163312"/>
              <a:gd name="connsiteY4094" fmla="*/ 1698214 h 6858000"/>
              <a:gd name="connsiteX4095" fmla="*/ 3992282 w 12163312"/>
              <a:gd name="connsiteY4095" fmla="*/ 1789057 h 6858000"/>
              <a:gd name="connsiteX4096" fmla="*/ 4150061 w 12163312"/>
              <a:gd name="connsiteY4096" fmla="*/ 1698214 h 6858000"/>
              <a:gd name="connsiteX4097" fmla="*/ 4150061 w 12163312"/>
              <a:gd name="connsiteY4097" fmla="*/ 1514139 h 6858000"/>
              <a:gd name="connsiteX4098" fmla="*/ 3671943 w 12163312"/>
              <a:gd name="connsiteY4098" fmla="*/ 1423297 h 6858000"/>
              <a:gd name="connsiteX4099" fmla="*/ 3514165 w 12163312"/>
              <a:gd name="connsiteY4099" fmla="*/ 1516530 h 6858000"/>
              <a:gd name="connsiteX4100" fmla="*/ 3514165 w 12163312"/>
              <a:gd name="connsiteY4100" fmla="*/ 1698214 h 6858000"/>
              <a:gd name="connsiteX4101" fmla="*/ 3671943 w 12163312"/>
              <a:gd name="connsiteY4101" fmla="*/ 1789057 h 6858000"/>
              <a:gd name="connsiteX4102" fmla="*/ 3829722 w 12163312"/>
              <a:gd name="connsiteY4102" fmla="*/ 1698214 h 6858000"/>
              <a:gd name="connsiteX4103" fmla="*/ 3829722 w 12163312"/>
              <a:gd name="connsiteY4103" fmla="*/ 1514139 h 6858000"/>
              <a:gd name="connsiteX4104" fmla="*/ 3351604 w 12163312"/>
              <a:gd name="connsiteY4104" fmla="*/ 1423297 h 6858000"/>
              <a:gd name="connsiteX4105" fmla="*/ 3193825 w 12163312"/>
              <a:gd name="connsiteY4105" fmla="*/ 1516530 h 6858000"/>
              <a:gd name="connsiteX4106" fmla="*/ 3193825 w 12163312"/>
              <a:gd name="connsiteY4106" fmla="*/ 1698214 h 6858000"/>
              <a:gd name="connsiteX4107" fmla="*/ 3351604 w 12163312"/>
              <a:gd name="connsiteY4107" fmla="*/ 1789057 h 6858000"/>
              <a:gd name="connsiteX4108" fmla="*/ 3509383 w 12163312"/>
              <a:gd name="connsiteY4108" fmla="*/ 1698214 h 6858000"/>
              <a:gd name="connsiteX4109" fmla="*/ 3509383 w 12163312"/>
              <a:gd name="connsiteY4109" fmla="*/ 1514139 h 6858000"/>
              <a:gd name="connsiteX4110" fmla="*/ 3031266 w 12163312"/>
              <a:gd name="connsiteY4110" fmla="*/ 1423297 h 6858000"/>
              <a:gd name="connsiteX4111" fmla="*/ 2873487 w 12163312"/>
              <a:gd name="connsiteY4111" fmla="*/ 1516530 h 6858000"/>
              <a:gd name="connsiteX4112" fmla="*/ 2873487 w 12163312"/>
              <a:gd name="connsiteY4112" fmla="*/ 1700605 h 6858000"/>
              <a:gd name="connsiteX4113" fmla="*/ 3031266 w 12163312"/>
              <a:gd name="connsiteY4113" fmla="*/ 1791447 h 6858000"/>
              <a:gd name="connsiteX4114" fmla="*/ 3189044 w 12163312"/>
              <a:gd name="connsiteY4114" fmla="*/ 1700605 h 6858000"/>
              <a:gd name="connsiteX4115" fmla="*/ 3189044 w 12163312"/>
              <a:gd name="connsiteY4115" fmla="*/ 1516530 h 6858000"/>
              <a:gd name="connsiteX4116" fmla="*/ 2710927 w 12163312"/>
              <a:gd name="connsiteY4116" fmla="*/ 1423297 h 6858000"/>
              <a:gd name="connsiteX4117" fmla="*/ 2553148 w 12163312"/>
              <a:gd name="connsiteY4117" fmla="*/ 1516530 h 6858000"/>
              <a:gd name="connsiteX4118" fmla="*/ 2553148 w 12163312"/>
              <a:gd name="connsiteY4118" fmla="*/ 1698214 h 6858000"/>
              <a:gd name="connsiteX4119" fmla="*/ 2710927 w 12163312"/>
              <a:gd name="connsiteY4119" fmla="*/ 1789057 h 6858000"/>
              <a:gd name="connsiteX4120" fmla="*/ 2868706 w 12163312"/>
              <a:gd name="connsiteY4120" fmla="*/ 1698214 h 6858000"/>
              <a:gd name="connsiteX4121" fmla="*/ 2868706 w 12163312"/>
              <a:gd name="connsiteY4121" fmla="*/ 1514139 h 6858000"/>
              <a:gd name="connsiteX4122" fmla="*/ 2390588 w 12163312"/>
              <a:gd name="connsiteY4122" fmla="*/ 1423297 h 6858000"/>
              <a:gd name="connsiteX4123" fmla="*/ 2232809 w 12163312"/>
              <a:gd name="connsiteY4123" fmla="*/ 1516530 h 6858000"/>
              <a:gd name="connsiteX4124" fmla="*/ 2232809 w 12163312"/>
              <a:gd name="connsiteY4124" fmla="*/ 1700605 h 6858000"/>
              <a:gd name="connsiteX4125" fmla="*/ 2390588 w 12163312"/>
              <a:gd name="connsiteY4125" fmla="*/ 1789057 h 6858000"/>
              <a:gd name="connsiteX4126" fmla="*/ 2548367 w 12163312"/>
              <a:gd name="connsiteY4126" fmla="*/ 1698214 h 6858000"/>
              <a:gd name="connsiteX4127" fmla="*/ 2548367 w 12163312"/>
              <a:gd name="connsiteY4127" fmla="*/ 1514139 h 6858000"/>
              <a:gd name="connsiteX4128" fmla="*/ 2070249 w 12163312"/>
              <a:gd name="connsiteY4128" fmla="*/ 1423297 h 6858000"/>
              <a:gd name="connsiteX4129" fmla="*/ 1912470 w 12163312"/>
              <a:gd name="connsiteY4129" fmla="*/ 1516530 h 6858000"/>
              <a:gd name="connsiteX4130" fmla="*/ 1912470 w 12163312"/>
              <a:gd name="connsiteY4130" fmla="*/ 1698214 h 6858000"/>
              <a:gd name="connsiteX4131" fmla="*/ 2070249 w 12163312"/>
              <a:gd name="connsiteY4131" fmla="*/ 1789057 h 6858000"/>
              <a:gd name="connsiteX4132" fmla="*/ 2228028 w 12163312"/>
              <a:gd name="connsiteY4132" fmla="*/ 1698214 h 6858000"/>
              <a:gd name="connsiteX4133" fmla="*/ 2228028 w 12163312"/>
              <a:gd name="connsiteY4133" fmla="*/ 1514139 h 6858000"/>
              <a:gd name="connsiteX4134" fmla="*/ 1749910 w 12163312"/>
              <a:gd name="connsiteY4134" fmla="*/ 1423297 h 6858000"/>
              <a:gd name="connsiteX4135" fmla="*/ 1592131 w 12163312"/>
              <a:gd name="connsiteY4135" fmla="*/ 1516530 h 6858000"/>
              <a:gd name="connsiteX4136" fmla="*/ 1592131 w 12163312"/>
              <a:gd name="connsiteY4136" fmla="*/ 1698214 h 6858000"/>
              <a:gd name="connsiteX4137" fmla="*/ 1749910 w 12163312"/>
              <a:gd name="connsiteY4137" fmla="*/ 1789057 h 6858000"/>
              <a:gd name="connsiteX4138" fmla="*/ 1907689 w 12163312"/>
              <a:gd name="connsiteY4138" fmla="*/ 1698214 h 6858000"/>
              <a:gd name="connsiteX4139" fmla="*/ 1907689 w 12163312"/>
              <a:gd name="connsiteY4139" fmla="*/ 1514139 h 6858000"/>
              <a:gd name="connsiteX4140" fmla="*/ 1429571 w 12163312"/>
              <a:gd name="connsiteY4140" fmla="*/ 1423297 h 6858000"/>
              <a:gd name="connsiteX4141" fmla="*/ 1271793 w 12163312"/>
              <a:gd name="connsiteY4141" fmla="*/ 1516530 h 6858000"/>
              <a:gd name="connsiteX4142" fmla="*/ 1271793 w 12163312"/>
              <a:gd name="connsiteY4142" fmla="*/ 1700605 h 6858000"/>
              <a:gd name="connsiteX4143" fmla="*/ 1429571 w 12163312"/>
              <a:gd name="connsiteY4143" fmla="*/ 1791447 h 6858000"/>
              <a:gd name="connsiteX4144" fmla="*/ 1587350 w 12163312"/>
              <a:gd name="connsiteY4144" fmla="*/ 1700605 h 6858000"/>
              <a:gd name="connsiteX4145" fmla="*/ 1587350 w 12163312"/>
              <a:gd name="connsiteY4145" fmla="*/ 1516530 h 6858000"/>
              <a:gd name="connsiteX4146" fmla="*/ 1109233 w 12163312"/>
              <a:gd name="connsiteY4146" fmla="*/ 1423297 h 6858000"/>
              <a:gd name="connsiteX4147" fmla="*/ 951454 w 12163312"/>
              <a:gd name="connsiteY4147" fmla="*/ 1516530 h 6858000"/>
              <a:gd name="connsiteX4148" fmla="*/ 951454 w 12163312"/>
              <a:gd name="connsiteY4148" fmla="*/ 1700605 h 6858000"/>
              <a:gd name="connsiteX4149" fmla="*/ 1109233 w 12163312"/>
              <a:gd name="connsiteY4149" fmla="*/ 1791447 h 6858000"/>
              <a:gd name="connsiteX4150" fmla="*/ 1267011 w 12163312"/>
              <a:gd name="connsiteY4150" fmla="*/ 1698214 h 6858000"/>
              <a:gd name="connsiteX4151" fmla="*/ 1267011 w 12163312"/>
              <a:gd name="connsiteY4151" fmla="*/ 1514139 h 6858000"/>
              <a:gd name="connsiteX4152" fmla="*/ 11522635 w 12163312"/>
              <a:gd name="connsiteY4152" fmla="*/ 1145989 h 6858000"/>
              <a:gd name="connsiteX4153" fmla="*/ 11364856 w 12163312"/>
              <a:gd name="connsiteY4153" fmla="*/ 1236831 h 6858000"/>
              <a:gd name="connsiteX4154" fmla="*/ 11364856 w 12163312"/>
              <a:gd name="connsiteY4154" fmla="*/ 1420906 h 6858000"/>
              <a:gd name="connsiteX4155" fmla="*/ 11522635 w 12163312"/>
              <a:gd name="connsiteY4155" fmla="*/ 1511749 h 6858000"/>
              <a:gd name="connsiteX4156" fmla="*/ 11680414 w 12163312"/>
              <a:gd name="connsiteY4156" fmla="*/ 1420906 h 6858000"/>
              <a:gd name="connsiteX4157" fmla="*/ 11680414 w 12163312"/>
              <a:gd name="connsiteY4157" fmla="*/ 1236831 h 6858000"/>
              <a:gd name="connsiteX4158" fmla="*/ 11202296 w 12163312"/>
              <a:gd name="connsiteY4158" fmla="*/ 1145989 h 6858000"/>
              <a:gd name="connsiteX4159" fmla="*/ 11044517 w 12163312"/>
              <a:gd name="connsiteY4159" fmla="*/ 1236831 h 6858000"/>
              <a:gd name="connsiteX4160" fmla="*/ 11044517 w 12163312"/>
              <a:gd name="connsiteY4160" fmla="*/ 1420906 h 6858000"/>
              <a:gd name="connsiteX4161" fmla="*/ 11202296 w 12163312"/>
              <a:gd name="connsiteY4161" fmla="*/ 1511749 h 6858000"/>
              <a:gd name="connsiteX4162" fmla="*/ 11360075 w 12163312"/>
              <a:gd name="connsiteY4162" fmla="*/ 1420906 h 6858000"/>
              <a:gd name="connsiteX4163" fmla="*/ 11360075 w 12163312"/>
              <a:gd name="connsiteY4163" fmla="*/ 1236831 h 6858000"/>
              <a:gd name="connsiteX4164" fmla="*/ 10881957 w 12163312"/>
              <a:gd name="connsiteY4164" fmla="*/ 1145989 h 6858000"/>
              <a:gd name="connsiteX4165" fmla="*/ 10724179 w 12163312"/>
              <a:gd name="connsiteY4165" fmla="*/ 1236831 h 6858000"/>
              <a:gd name="connsiteX4166" fmla="*/ 10724179 w 12163312"/>
              <a:gd name="connsiteY4166" fmla="*/ 1420906 h 6858000"/>
              <a:gd name="connsiteX4167" fmla="*/ 10881957 w 12163312"/>
              <a:gd name="connsiteY4167" fmla="*/ 1511749 h 6858000"/>
              <a:gd name="connsiteX4168" fmla="*/ 11039736 w 12163312"/>
              <a:gd name="connsiteY4168" fmla="*/ 1420906 h 6858000"/>
              <a:gd name="connsiteX4169" fmla="*/ 11039736 w 12163312"/>
              <a:gd name="connsiteY4169" fmla="*/ 1236831 h 6858000"/>
              <a:gd name="connsiteX4170" fmla="*/ 10561618 w 12163312"/>
              <a:gd name="connsiteY4170" fmla="*/ 1145989 h 6858000"/>
              <a:gd name="connsiteX4171" fmla="*/ 10403839 w 12163312"/>
              <a:gd name="connsiteY4171" fmla="*/ 1236831 h 6858000"/>
              <a:gd name="connsiteX4172" fmla="*/ 10403839 w 12163312"/>
              <a:gd name="connsiteY4172" fmla="*/ 1420906 h 6858000"/>
              <a:gd name="connsiteX4173" fmla="*/ 10561618 w 12163312"/>
              <a:gd name="connsiteY4173" fmla="*/ 1511749 h 6858000"/>
              <a:gd name="connsiteX4174" fmla="*/ 10719397 w 12163312"/>
              <a:gd name="connsiteY4174" fmla="*/ 1420906 h 6858000"/>
              <a:gd name="connsiteX4175" fmla="*/ 10719397 w 12163312"/>
              <a:gd name="connsiteY4175" fmla="*/ 1236831 h 6858000"/>
              <a:gd name="connsiteX4176" fmla="*/ 10241280 w 12163312"/>
              <a:gd name="connsiteY4176" fmla="*/ 1145989 h 6858000"/>
              <a:gd name="connsiteX4177" fmla="*/ 10083501 w 12163312"/>
              <a:gd name="connsiteY4177" fmla="*/ 1236831 h 6858000"/>
              <a:gd name="connsiteX4178" fmla="*/ 10083501 w 12163312"/>
              <a:gd name="connsiteY4178" fmla="*/ 1420906 h 6858000"/>
              <a:gd name="connsiteX4179" fmla="*/ 10241280 w 12163312"/>
              <a:gd name="connsiteY4179" fmla="*/ 1511749 h 6858000"/>
              <a:gd name="connsiteX4180" fmla="*/ 10399058 w 12163312"/>
              <a:gd name="connsiteY4180" fmla="*/ 1420906 h 6858000"/>
              <a:gd name="connsiteX4181" fmla="*/ 10399058 w 12163312"/>
              <a:gd name="connsiteY4181" fmla="*/ 1236831 h 6858000"/>
              <a:gd name="connsiteX4182" fmla="*/ 9920941 w 12163312"/>
              <a:gd name="connsiteY4182" fmla="*/ 1145989 h 6858000"/>
              <a:gd name="connsiteX4183" fmla="*/ 9763162 w 12163312"/>
              <a:gd name="connsiteY4183" fmla="*/ 1236831 h 6858000"/>
              <a:gd name="connsiteX4184" fmla="*/ 9763162 w 12163312"/>
              <a:gd name="connsiteY4184" fmla="*/ 1420906 h 6858000"/>
              <a:gd name="connsiteX4185" fmla="*/ 9920941 w 12163312"/>
              <a:gd name="connsiteY4185" fmla="*/ 1511749 h 6858000"/>
              <a:gd name="connsiteX4186" fmla="*/ 10078720 w 12163312"/>
              <a:gd name="connsiteY4186" fmla="*/ 1420906 h 6858000"/>
              <a:gd name="connsiteX4187" fmla="*/ 10078720 w 12163312"/>
              <a:gd name="connsiteY4187" fmla="*/ 1236831 h 6858000"/>
              <a:gd name="connsiteX4188" fmla="*/ 9600602 w 12163312"/>
              <a:gd name="connsiteY4188" fmla="*/ 1145989 h 6858000"/>
              <a:gd name="connsiteX4189" fmla="*/ 9442823 w 12163312"/>
              <a:gd name="connsiteY4189" fmla="*/ 1236831 h 6858000"/>
              <a:gd name="connsiteX4190" fmla="*/ 9442823 w 12163312"/>
              <a:gd name="connsiteY4190" fmla="*/ 1420906 h 6858000"/>
              <a:gd name="connsiteX4191" fmla="*/ 9600602 w 12163312"/>
              <a:gd name="connsiteY4191" fmla="*/ 1511749 h 6858000"/>
              <a:gd name="connsiteX4192" fmla="*/ 9758380 w 12163312"/>
              <a:gd name="connsiteY4192" fmla="*/ 1420906 h 6858000"/>
              <a:gd name="connsiteX4193" fmla="*/ 9758380 w 12163312"/>
              <a:gd name="connsiteY4193" fmla="*/ 1236831 h 6858000"/>
              <a:gd name="connsiteX4194" fmla="*/ 9280263 w 12163312"/>
              <a:gd name="connsiteY4194" fmla="*/ 1145989 h 6858000"/>
              <a:gd name="connsiteX4195" fmla="*/ 9122485 w 12163312"/>
              <a:gd name="connsiteY4195" fmla="*/ 1236831 h 6858000"/>
              <a:gd name="connsiteX4196" fmla="*/ 9122485 w 12163312"/>
              <a:gd name="connsiteY4196" fmla="*/ 1420906 h 6858000"/>
              <a:gd name="connsiteX4197" fmla="*/ 9280263 w 12163312"/>
              <a:gd name="connsiteY4197" fmla="*/ 1511749 h 6858000"/>
              <a:gd name="connsiteX4198" fmla="*/ 9438042 w 12163312"/>
              <a:gd name="connsiteY4198" fmla="*/ 1420906 h 6858000"/>
              <a:gd name="connsiteX4199" fmla="*/ 9438042 w 12163312"/>
              <a:gd name="connsiteY4199" fmla="*/ 1236831 h 6858000"/>
              <a:gd name="connsiteX4200" fmla="*/ 8959924 w 12163312"/>
              <a:gd name="connsiteY4200" fmla="*/ 1145989 h 6858000"/>
              <a:gd name="connsiteX4201" fmla="*/ 8802145 w 12163312"/>
              <a:gd name="connsiteY4201" fmla="*/ 1236831 h 6858000"/>
              <a:gd name="connsiteX4202" fmla="*/ 8802145 w 12163312"/>
              <a:gd name="connsiteY4202" fmla="*/ 1420906 h 6858000"/>
              <a:gd name="connsiteX4203" fmla="*/ 8959924 w 12163312"/>
              <a:gd name="connsiteY4203" fmla="*/ 1511749 h 6858000"/>
              <a:gd name="connsiteX4204" fmla="*/ 9117703 w 12163312"/>
              <a:gd name="connsiteY4204" fmla="*/ 1420906 h 6858000"/>
              <a:gd name="connsiteX4205" fmla="*/ 9117703 w 12163312"/>
              <a:gd name="connsiteY4205" fmla="*/ 1236831 h 6858000"/>
              <a:gd name="connsiteX4206" fmla="*/ 8639585 w 12163312"/>
              <a:gd name="connsiteY4206" fmla="*/ 1145989 h 6858000"/>
              <a:gd name="connsiteX4207" fmla="*/ 8481806 w 12163312"/>
              <a:gd name="connsiteY4207" fmla="*/ 1236831 h 6858000"/>
              <a:gd name="connsiteX4208" fmla="*/ 8481806 w 12163312"/>
              <a:gd name="connsiteY4208" fmla="*/ 1420906 h 6858000"/>
              <a:gd name="connsiteX4209" fmla="*/ 8639585 w 12163312"/>
              <a:gd name="connsiteY4209" fmla="*/ 1511749 h 6858000"/>
              <a:gd name="connsiteX4210" fmla="*/ 8797364 w 12163312"/>
              <a:gd name="connsiteY4210" fmla="*/ 1420906 h 6858000"/>
              <a:gd name="connsiteX4211" fmla="*/ 8797364 w 12163312"/>
              <a:gd name="connsiteY4211" fmla="*/ 1236831 h 6858000"/>
              <a:gd name="connsiteX4212" fmla="*/ 8319247 w 12163312"/>
              <a:gd name="connsiteY4212" fmla="*/ 1145989 h 6858000"/>
              <a:gd name="connsiteX4213" fmla="*/ 8161468 w 12163312"/>
              <a:gd name="connsiteY4213" fmla="*/ 1236831 h 6858000"/>
              <a:gd name="connsiteX4214" fmla="*/ 8161468 w 12163312"/>
              <a:gd name="connsiteY4214" fmla="*/ 1420906 h 6858000"/>
              <a:gd name="connsiteX4215" fmla="*/ 8319247 w 12163312"/>
              <a:gd name="connsiteY4215" fmla="*/ 1511749 h 6858000"/>
              <a:gd name="connsiteX4216" fmla="*/ 8477026 w 12163312"/>
              <a:gd name="connsiteY4216" fmla="*/ 1420906 h 6858000"/>
              <a:gd name="connsiteX4217" fmla="*/ 8477026 w 12163312"/>
              <a:gd name="connsiteY4217" fmla="*/ 1236831 h 6858000"/>
              <a:gd name="connsiteX4218" fmla="*/ 7998908 w 12163312"/>
              <a:gd name="connsiteY4218" fmla="*/ 1145989 h 6858000"/>
              <a:gd name="connsiteX4219" fmla="*/ 7841129 w 12163312"/>
              <a:gd name="connsiteY4219" fmla="*/ 1236831 h 6858000"/>
              <a:gd name="connsiteX4220" fmla="*/ 7841129 w 12163312"/>
              <a:gd name="connsiteY4220" fmla="*/ 1420906 h 6858000"/>
              <a:gd name="connsiteX4221" fmla="*/ 7998908 w 12163312"/>
              <a:gd name="connsiteY4221" fmla="*/ 1511749 h 6858000"/>
              <a:gd name="connsiteX4222" fmla="*/ 8156687 w 12163312"/>
              <a:gd name="connsiteY4222" fmla="*/ 1420906 h 6858000"/>
              <a:gd name="connsiteX4223" fmla="*/ 8156687 w 12163312"/>
              <a:gd name="connsiteY4223" fmla="*/ 1236831 h 6858000"/>
              <a:gd name="connsiteX4224" fmla="*/ 7678569 w 12163312"/>
              <a:gd name="connsiteY4224" fmla="*/ 1145989 h 6858000"/>
              <a:gd name="connsiteX4225" fmla="*/ 7520791 w 12163312"/>
              <a:gd name="connsiteY4225" fmla="*/ 1236831 h 6858000"/>
              <a:gd name="connsiteX4226" fmla="*/ 7520791 w 12163312"/>
              <a:gd name="connsiteY4226" fmla="*/ 1420906 h 6858000"/>
              <a:gd name="connsiteX4227" fmla="*/ 7678569 w 12163312"/>
              <a:gd name="connsiteY4227" fmla="*/ 1511749 h 6858000"/>
              <a:gd name="connsiteX4228" fmla="*/ 7836348 w 12163312"/>
              <a:gd name="connsiteY4228" fmla="*/ 1420906 h 6858000"/>
              <a:gd name="connsiteX4229" fmla="*/ 7836348 w 12163312"/>
              <a:gd name="connsiteY4229" fmla="*/ 1236831 h 6858000"/>
              <a:gd name="connsiteX4230" fmla="*/ 7358230 w 12163312"/>
              <a:gd name="connsiteY4230" fmla="*/ 1145989 h 6858000"/>
              <a:gd name="connsiteX4231" fmla="*/ 7200451 w 12163312"/>
              <a:gd name="connsiteY4231" fmla="*/ 1236831 h 6858000"/>
              <a:gd name="connsiteX4232" fmla="*/ 7200451 w 12163312"/>
              <a:gd name="connsiteY4232" fmla="*/ 1420906 h 6858000"/>
              <a:gd name="connsiteX4233" fmla="*/ 7358230 w 12163312"/>
              <a:gd name="connsiteY4233" fmla="*/ 1511749 h 6858000"/>
              <a:gd name="connsiteX4234" fmla="*/ 7516009 w 12163312"/>
              <a:gd name="connsiteY4234" fmla="*/ 1420906 h 6858000"/>
              <a:gd name="connsiteX4235" fmla="*/ 7516009 w 12163312"/>
              <a:gd name="connsiteY4235" fmla="*/ 1236831 h 6858000"/>
              <a:gd name="connsiteX4236" fmla="*/ 7037892 w 12163312"/>
              <a:gd name="connsiteY4236" fmla="*/ 1145989 h 6858000"/>
              <a:gd name="connsiteX4237" fmla="*/ 6880113 w 12163312"/>
              <a:gd name="connsiteY4237" fmla="*/ 1236831 h 6858000"/>
              <a:gd name="connsiteX4238" fmla="*/ 6880113 w 12163312"/>
              <a:gd name="connsiteY4238" fmla="*/ 1420906 h 6858000"/>
              <a:gd name="connsiteX4239" fmla="*/ 7037892 w 12163312"/>
              <a:gd name="connsiteY4239" fmla="*/ 1511749 h 6858000"/>
              <a:gd name="connsiteX4240" fmla="*/ 7195671 w 12163312"/>
              <a:gd name="connsiteY4240" fmla="*/ 1420906 h 6858000"/>
              <a:gd name="connsiteX4241" fmla="*/ 7195671 w 12163312"/>
              <a:gd name="connsiteY4241" fmla="*/ 1236831 h 6858000"/>
              <a:gd name="connsiteX4242" fmla="*/ 6717553 w 12163312"/>
              <a:gd name="connsiteY4242" fmla="*/ 1145989 h 6858000"/>
              <a:gd name="connsiteX4243" fmla="*/ 6559774 w 12163312"/>
              <a:gd name="connsiteY4243" fmla="*/ 1236831 h 6858000"/>
              <a:gd name="connsiteX4244" fmla="*/ 6559774 w 12163312"/>
              <a:gd name="connsiteY4244" fmla="*/ 1420906 h 6858000"/>
              <a:gd name="connsiteX4245" fmla="*/ 6717553 w 12163312"/>
              <a:gd name="connsiteY4245" fmla="*/ 1511749 h 6858000"/>
              <a:gd name="connsiteX4246" fmla="*/ 6875332 w 12163312"/>
              <a:gd name="connsiteY4246" fmla="*/ 1420906 h 6858000"/>
              <a:gd name="connsiteX4247" fmla="*/ 6875332 w 12163312"/>
              <a:gd name="connsiteY4247" fmla="*/ 1236831 h 6858000"/>
              <a:gd name="connsiteX4248" fmla="*/ 6397214 w 12163312"/>
              <a:gd name="connsiteY4248" fmla="*/ 1145989 h 6858000"/>
              <a:gd name="connsiteX4249" fmla="*/ 6239435 w 12163312"/>
              <a:gd name="connsiteY4249" fmla="*/ 1236831 h 6858000"/>
              <a:gd name="connsiteX4250" fmla="*/ 6239435 w 12163312"/>
              <a:gd name="connsiteY4250" fmla="*/ 1420906 h 6858000"/>
              <a:gd name="connsiteX4251" fmla="*/ 6397214 w 12163312"/>
              <a:gd name="connsiteY4251" fmla="*/ 1511749 h 6858000"/>
              <a:gd name="connsiteX4252" fmla="*/ 6554992 w 12163312"/>
              <a:gd name="connsiteY4252" fmla="*/ 1420906 h 6858000"/>
              <a:gd name="connsiteX4253" fmla="*/ 6554992 w 12163312"/>
              <a:gd name="connsiteY4253" fmla="*/ 1236831 h 6858000"/>
              <a:gd name="connsiteX4254" fmla="*/ 5756536 w 12163312"/>
              <a:gd name="connsiteY4254" fmla="*/ 1145989 h 6858000"/>
              <a:gd name="connsiteX4255" fmla="*/ 5598757 w 12163312"/>
              <a:gd name="connsiteY4255" fmla="*/ 1236831 h 6858000"/>
              <a:gd name="connsiteX4256" fmla="*/ 5598757 w 12163312"/>
              <a:gd name="connsiteY4256" fmla="*/ 1420906 h 6858000"/>
              <a:gd name="connsiteX4257" fmla="*/ 5756536 w 12163312"/>
              <a:gd name="connsiteY4257" fmla="*/ 1511749 h 6858000"/>
              <a:gd name="connsiteX4258" fmla="*/ 5914316 w 12163312"/>
              <a:gd name="connsiteY4258" fmla="*/ 1420906 h 6858000"/>
              <a:gd name="connsiteX4259" fmla="*/ 5914316 w 12163312"/>
              <a:gd name="connsiteY4259" fmla="*/ 1236831 h 6858000"/>
              <a:gd name="connsiteX4260" fmla="*/ 5436198 w 12163312"/>
              <a:gd name="connsiteY4260" fmla="*/ 1145989 h 6858000"/>
              <a:gd name="connsiteX4261" fmla="*/ 5278418 w 12163312"/>
              <a:gd name="connsiteY4261" fmla="*/ 1236831 h 6858000"/>
              <a:gd name="connsiteX4262" fmla="*/ 5278418 w 12163312"/>
              <a:gd name="connsiteY4262" fmla="*/ 1420906 h 6858000"/>
              <a:gd name="connsiteX4263" fmla="*/ 5436198 w 12163312"/>
              <a:gd name="connsiteY4263" fmla="*/ 1511749 h 6858000"/>
              <a:gd name="connsiteX4264" fmla="*/ 5593976 w 12163312"/>
              <a:gd name="connsiteY4264" fmla="*/ 1420906 h 6858000"/>
              <a:gd name="connsiteX4265" fmla="*/ 5593976 w 12163312"/>
              <a:gd name="connsiteY4265" fmla="*/ 1236831 h 6858000"/>
              <a:gd name="connsiteX4266" fmla="*/ 5113468 w 12163312"/>
              <a:gd name="connsiteY4266" fmla="*/ 1145989 h 6858000"/>
              <a:gd name="connsiteX4267" fmla="*/ 4955689 w 12163312"/>
              <a:gd name="connsiteY4267" fmla="*/ 1236831 h 6858000"/>
              <a:gd name="connsiteX4268" fmla="*/ 4955689 w 12163312"/>
              <a:gd name="connsiteY4268" fmla="*/ 1420906 h 6858000"/>
              <a:gd name="connsiteX4269" fmla="*/ 5113468 w 12163312"/>
              <a:gd name="connsiteY4269" fmla="*/ 1511749 h 6858000"/>
              <a:gd name="connsiteX4270" fmla="*/ 5271247 w 12163312"/>
              <a:gd name="connsiteY4270" fmla="*/ 1420906 h 6858000"/>
              <a:gd name="connsiteX4271" fmla="*/ 5271247 w 12163312"/>
              <a:gd name="connsiteY4271" fmla="*/ 1236831 h 6858000"/>
              <a:gd name="connsiteX4272" fmla="*/ 4793129 w 12163312"/>
              <a:gd name="connsiteY4272" fmla="*/ 1145989 h 6858000"/>
              <a:gd name="connsiteX4273" fmla="*/ 4635350 w 12163312"/>
              <a:gd name="connsiteY4273" fmla="*/ 1236831 h 6858000"/>
              <a:gd name="connsiteX4274" fmla="*/ 4635350 w 12163312"/>
              <a:gd name="connsiteY4274" fmla="*/ 1420906 h 6858000"/>
              <a:gd name="connsiteX4275" fmla="*/ 4793129 w 12163312"/>
              <a:gd name="connsiteY4275" fmla="*/ 1511749 h 6858000"/>
              <a:gd name="connsiteX4276" fmla="*/ 4950908 w 12163312"/>
              <a:gd name="connsiteY4276" fmla="*/ 1420906 h 6858000"/>
              <a:gd name="connsiteX4277" fmla="*/ 4950908 w 12163312"/>
              <a:gd name="connsiteY4277" fmla="*/ 1236831 h 6858000"/>
              <a:gd name="connsiteX4278" fmla="*/ 4472790 w 12163312"/>
              <a:gd name="connsiteY4278" fmla="*/ 1145989 h 6858000"/>
              <a:gd name="connsiteX4279" fmla="*/ 4315012 w 12163312"/>
              <a:gd name="connsiteY4279" fmla="*/ 1236831 h 6858000"/>
              <a:gd name="connsiteX4280" fmla="*/ 4315012 w 12163312"/>
              <a:gd name="connsiteY4280" fmla="*/ 1420906 h 6858000"/>
              <a:gd name="connsiteX4281" fmla="*/ 4472790 w 12163312"/>
              <a:gd name="connsiteY4281" fmla="*/ 1511749 h 6858000"/>
              <a:gd name="connsiteX4282" fmla="*/ 4630569 w 12163312"/>
              <a:gd name="connsiteY4282" fmla="*/ 1420906 h 6858000"/>
              <a:gd name="connsiteX4283" fmla="*/ 4630569 w 12163312"/>
              <a:gd name="connsiteY4283" fmla="*/ 1236831 h 6858000"/>
              <a:gd name="connsiteX4284" fmla="*/ 4152451 w 12163312"/>
              <a:gd name="connsiteY4284" fmla="*/ 1145989 h 6858000"/>
              <a:gd name="connsiteX4285" fmla="*/ 3994673 w 12163312"/>
              <a:gd name="connsiteY4285" fmla="*/ 1236831 h 6858000"/>
              <a:gd name="connsiteX4286" fmla="*/ 3994673 w 12163312"/>
              <a:gd name="connsiteY4286" fmla="*/ 1420906 h 6858000"/>
              <a:gd name="connsiteX4287" fmla="*/ 4152451 w 12163312"/>
              <a:gd name="connsiteY4287" fmla="*/ 1511749 h 6858000"/>
              <a:gd name="connsiteX4288" fmla="*/ 4310230 w 12163312"/>
              <a:gd name="connsiteY4288" fmla="*/ 1420906 h 6858000"/>
              <a:gd name="connsiteX4289" fmla="*/ 4310230 w 12163312"/>
              <a:gd name="connsiteY4289" fmla="*/ 1236831 h 6858000"/>
              <a:gd name="connsiteX4290" fmla="*/ 3832112 w 12163312"/>
              <a:gd name="connsiteY4290" fmla="*/ 1145989 h 6858000"/>
              <a:gd name="connsiteX4291" fmla="*/ 3674334 w 12163312"/>
              <a:gd name="connsiteY4291" fmla="*/ 1236831 h 6858000"/>
              <a:gd name="connsiteX4292" fmla="*/ 3674334 w 12163312"/>
              <a:gd name="connsiteY4292" fmla="*/ 1420906 h 6858000"/>
              <a:gd name="connsiteX4293" fmla="*/ 3832112 w 12163312"/>
              <a:gd name="connsiteY4293" fmla="*/ 1511749 h 6858000"/>
              <a:gd name="connsiteX4294" fmla="*/ 3989891 w 12163312"/>
              <a:gd name="connsiteY4294" fmla="*/ 1420906 h 6858000"/>
              <a:gd name="connsiteX4295" fmla="*/ 3989891 w 12163312"/>
              <a:gd name="connsiteY4295" fmla="*/ 1236831 h 6858000"/>
              <a:gd name="connsiteX4296" fmla="*/ 3511774 w 12163312"/>
              <a:gd name="connsiteY4296" fmla="*/ 1145989 h 6858000"/>
              <a:gd name="connsiteX4297" fmla="*/ 3353995 w 12163312"/>
              <a:gd name="connsiteY4297" fmla="*/ 1236831 h 6858000"/>
              <a:gd name="connsiteX4298" fmla="*/ 3353995 w 12163312"/>
              <a:gd name="connsiteY4298" fmla="*/ 1420906 h 6858000"/>
              <a:gd name="connsiteX4299" fmla="*/ 3511774 w 12163312"/>
              <a:gd name="connsiteY4299" fmla="*/ 1511749 h 6858000"/>
              <a:gd name="connsiteX4300" fmla="*/ 3669553 w 12163312"/>
              <a:gd name="connsiteY4300" fmla="*/ 1420906 h 6858000"/>
              <a:gd name="connsiteX4301" fmla="*/ 3669553 w 12163312"/>
              <a:gd name="connsiteY4301" fmla="*/ 1236831 h 6858000"/>
              <a:gd name="connsiteX4302" fmla="*/ 3191435 w 12163312"/>
              <a:gd name="connsiteY4302" fmla="*/ 1145989 h 6858000"/>
              <a:gd name="connsiteX4303" fmla="*/ 3033656 w 12163312"/>
              <a:gd name="connsiteY4303" fmla="*/ 1236831 h 6858000"/>
              <a:gd name="connsiteX4304" fmla="*/ 3033656 w 12163312"/>
              <a:gd name="connsiteY4304" fmla="*/ 1420906 h 6858000"/>
              <a:gd name="connsiteX4305" fmla="*/ 3191435 w 12163312"/>
              <a:gd name="connsiteY4305" fmla="*/ 1511749 h 6858000"/>
              <a:gd name="connsiteX4306" fmla="*/ 3349214 w 12163312"/>
              <a:gd name="connsiteY4306" fmla="*/ 1420906 h 6858000"/>
              <a:gd name="connsiteX4307" fmla="*/ 3349214 w 12163312"/>
              <a:gd name="connsiteY4307" fmla="*/ 1236831 h 6858000"/>
              <a:gd name="connsiteX4308" fmla="*/ 2871096 w 12163312"/>
              <a:gd name="connsiteY4308" fmla="*/ 1145989 h 6858000"/>
              <a:gd name="connsiteX4309" fmla="*/ 2713317 w 12163312"/>
              <a:gd name="connsiteY4309" fmla="*/ 1236831 h 6858000"/>
              <a:gd name="connsiteX4310" fmla="*/ 2713317 w 12163312"/>
              <a:gd name="connsiteY4310" fmla="*/ 1420906 h 6858000"/>
              <a:gd name="connsiteX4311" fmla="*/ 2871096 w 12163312"/>
              <a:gd name="connsiteY4311" fmla="*/ 1511749 h 6858000"/>
              <a:gd name="connsiteX4312" fmla="*/ 3028875 w 12163312"/>
              <a:gd name="connsiteY4312" fmla="*/ 1420906 h 6858000"/>
              <a:gd name="connsiteX4313" fmla="*/ 3028875 w 12163312"/>
              <a:gd name="connsiteY4313" fmla="*/ 1236831 h 6858000"/>
              <a:gd name="connsiteX4314" fmla="*/ 2550757 w 12163312"/>
              <a:gd name="connsiteY4314" fmla="*/ 1145989 h 6858000"/>
              <a:gd name="connsiteX4315" fmla="*/ 2392978 w 12163312"/>
              <a:gd name="connsiteY4315" fmla="*/ 1236831 h 6858000"/>
              <a:gd name="connsiteX4316" fmla="*/ 2392978 w 12163312"/>
              <a:gd name="connsiteY4316" fmla="*/ 1420906 h 6858000"/>
              <a:gd name="connsiteX4317" fmla="*/ 2550757 w 12163312"/>
              <a:gd name="connsiteY4317" fmla="*/ 1511749 h 6858000"/>
              <a:gd name="connsiteX4318" fmla="*/ 2708536 w 12163312"/>
              <a:gd name="connsiteY4318" fmla="*/ 1420906 h 6858000"/>
              <a:gd name="connsiteX4319" fmla="*/ 2708536 w 12163312"/>
              <a:gd name="connsiteY4319" fmla="*/ 1236831 h 6858000"/>
              <a:gd name="connsiteX4320" fmla="*/ 2230419 w 12163312"/>
              <a:gd name="connsiteY4320" fmla="*/ 1145989 h 6858000"/>
              <a:gd name="connsiteX4321" fmla="*/ 2072640 w 12163312"/>
              <a:gd name="connsiteY4321" fmla="*/ 1236831 h 6858000"/>
              <a:gd name="connsiteX4322" fmla="*/ 2072640 w 12163312"/>
              <a:gd name="connsiteY4322" fmla="*/ 1420906 h 6858000"/>
              <a:gd name="connsiteX4323" fmla="*/ 2230419 w 12163312"/>
              <a:gd name="connsiteY4323" fmla="*/ 1511749 h 6858000"/>
              <a:gd name="connsiteX4324" fmla="*/ 2388197 w 12163312"/>
              <a:gd name="connsiteY4324" fmla="*/ 1420906 h 6858000"/>
              <a:gd name="connsiteX4325" fmla="*/ 2388197 w 12163312"/>
              <a:gd name="connsiteY4325" fmla="*/ 1236831 h 6858000"/>
              <a:gd name="connsiteX4326" fmla="*/ 1910080 w 12163312"/>
              <a:gd name="connsiteY4326" fmla="*/ 1145989 h 6858000"/>
              <a:gd name="connsiteX4327" fmla="*/ 1752301 w 12163312"/>
              <a:gd name="connsiteY4327" fmla="*/ 1236831 h 6858000"/>
              <a:gd name="connsiteX4328" fmla="*/ 1752301 w 12163312"/>
              <a:gd name="connsiteY4328" fmla="*/ 1420906 h 6858000"/>
              <a:gd name="connsiteX4329" fmla="*/ 1910080 w 12163312"/>
              <a:gd name="connsiteY4329" fmla="*/ 1511749 h 6858000"/>
              <a:gd name="connsiteX4330" fmla="*/ 2067858 w 12163312"/>
              <a:gd name="connsiteY4330" fmla="*/ 1420906 h 6858000"/>
              <a:gd name="connsiteX4331" fmla="*/ 2067858 w 12163312"/>
              <a:gd name="connsiteY4331" fmla="*/ 1236831 h 6858000"/>
              <a:gd name="connsiteX4332" fmla="*/ 1589741 w 12163312"/>
              <a:gd name="connsiteY4332" fmla="*/ 1145989 h 6858000"/>
              <a:gd name="connsiteX4333" fmla="*/ 1431962 w 12163312"/>
              <a:gd name="connsiteY4333" fmla="*/ 1236831 h 6858000"/>
              <a:gd name="connsiteX4334" fmla="*/ 1431962 w 12163312"/>
              <a:gd name="connsiteY4334" fmla="*/ 1420906 h 6858000"/>
              <a:gd name="connsiteX4335" fmla="*/ 1589741 w 12163312"/>
              <a:gd name="connsiteY4335" fmla="*/ 1511749 h 6858000"/>
              <a:gd name="connsiteX4336" fmla="*/ 1747520 w 12163312"/>
              <a:gd name="connsiteY4336" fmla="*/ 1420906 h 6858000"/>
              <a:gd name="connsiteX4337" fmla="*/ 1747520 w 12163312"/>
              <a:gd name="connsiteY4337" fmla="*/ 1236831 h 6858000"/>
              <a:gd name="connsiteX4338" fmla="*/ 1269402 w 12163312"/>
              <a:gd name="connsiteY4338" fmla="*/ 1145989 h 6858000"/>
              <a:gd name="connsiteX4339" fmla="*/ 1111623 w 12163312"/>
              <a:gd name="connsiteY4339" fmla="*/ 1236831 h 6858000"/>
              <a:gd name="connsiteX4340" fmla="*/ 1111623 w 12163312"/>
              <a:gd name="connsiteY4340" fmla="*/ 1420906 h 6858000"/>
              <a:gd name="connsiteX4341" fmla="*/ 1269402 w 12163312"/>
              <a:gd name="connsiteY4341" fmla="*/ 1511749 h 6858000"/>
              <a:gd name="connsiteX4342" fmla="*/ 1427181 w 12163312"/>
              <a:gd name="connsiteY4342" fmla="*/ 1420906 h 6858000"/>
              <a:gd name="connsiteX4343" fmla="*/ 1427181 w 12163312"/>
              <a:gd name="connsiteY4343" fmla="*/ 1236831 h 6858000"/>
              <a:gd name="connsiteX4344" fmla="*/ 949063 w 12163312"/>
              <a:gd name="connsiteY4344" fmla="*/ 1145989 h 6858000"/>
              <a:gd name="connsiteX4345" fmla="*/ 791284 w 12163312"/>
              <a:gd name="connsiteY4345" fmla="*/ 1236831 h 6858000"/>
              <a:gd name="connsiteX4346" fmla="*/ 791284 w 12163312"/>
              <a:gd name="connsiteY4346" fmla="*/ 1420906 h 6858000"/>
              <a:gd name="connsiteX4347" fmla="*/ 949063 w 12163312"/>
              <a:gd name="connsiteY4347" fmla="*/ 1511749 h 6858000"/>
              <a:gd name="connsiteX4348" fmla="*/ 1106842 w 12163312"/>
              <a:gd name="connsiteY4348" fmla="*/ 1420906 h 6858000"/>
              <a:gd name="connsiteX4349" fmla="*/ 1106842 w 12163312"/>
              <a:gd name="connsiteY4349" fmla="*/ 1236831 h 6858000"/>
              <a:gd name="connsiteX4350" fmla="*/ 628724 w 12163312"/>
              <a:gd name="connsiteY4350" fmla="*/ 1145989 h 6858000"/>
              <a:gd name="connsiteX4351" fmla="*/ 470945 w 12163312"/>
              <a:gd name="connsiteY4351" fmla="*/ 1236831 h 6858000"/>
              <a:gd name="connsiteX4352" fmla="*/ 470945 w 12163312"/>
              <a:gd name="connsiteY4352" fmla="*/ 1420906 h 6858000"/>
              <a:gd name="connsiteX4353" fmla="*/ 628724 w 12163312"/>
              <a:gd name="connsiteY4353" fmla="*/ 1511749 h 6858000"/>
              <a:gd name="connsiteX4354" fmla="*/ 786503 w 12163312"/>
              <a:gd name="connsiteY4354" fmla="*/ 1420906 h 6858000"/>
              <a:gd name="connsiteX4355" fmla="*/ 786503 w 12163312"/>
              <a:gd name="connsiteY4355" fmla="*/ 1236831 h 6858000"/>
              <a:gd name="connsiteX4356" fmla="*/ 308385 w 12163312"/>
              <a:gd name="connsiteY4356" fmla="*/ 1145989 h 6858000"/>
              <a:gd name="connsiteX4357" fmla="*/ 150607 w 12163312"/>
              <a:gd name="connsiteY4357" fmla="*/ 1236831 h 6858000"/>
              <a:gd name="connsiteX4358" fmla="*/ 150607 w 12163312"/>
              <a:gd name="connsiteY4358" fmla="*/ 1420906 h 6858000"/>
              <a:gd name="connsiteX4359" fmla="*/ 308385 w 12163312"/>
              <a:gd name="connsiteY4359" fmla="*/ 1511749 h 6858000"/>
              <a:gd name="connsiteX4360" fmla="*/ 466164 w 12163312"/>
              <a:gd name="connsiteY4360" fmla="*/ 1420906 h 6858000"/>
              <a:gd name="connsiteX4361" fmla="*/ 466164 w 12163312"/>
              <a:gd name="connsiteY4361" fmla="*/ 1236831 h 6858000"/>
              <a:gd name="connsiteX4362" fmla="*/ 11842974 w 12163312"/>
              <a:gd name="connsiteY4362" fmla="*/ 1143598 h 6858000"/>
              <a:gd name="connsiteX4363" fmla="*/ 11685195 w 12163312"/>
              <a:gd name="connsiteY4363" fmla="*/ 1236831 h 6858000"/>
              <a:gd name="connsiteX4364" fmla="*/ 11685195 w 12163312"/>
              <a:gd name="connsiteY4364" fmla="*/ 1420906 h 6858000"/>
              <a:gd name="connsiteX4365" fmla="*/ 11842974 w 12163312"/>
              <a:gd name="connsiteY4365" fmla="*/ 1511749 h 6858000"/>
              <a:gd name="connsiteX4366" fmla="*/ 12000753 w 12163312"/>
              <a:gd name="connsiteY4366" fmla="*/ 1420906 h 6858000"/>
              <a:gd name="connsiteX4367" fmla="*/ 12000753 w 12163312"/>
              <a:gd name="connsiteY4367" fmla="*/ 1234440 h 6858000"/>
              <a:gd name="connsiteX4368" fmla="*/ 6076875 w 12163312"/>
              <a:gd name="connsiteY4368" fmla="*/ 1143598 h 6858000"/>
              <a:gd name="connsiteX4369" fmla="*/ 5919096 w 12163312"/>
              <a:gd name="connsiteY4369" fmla="*/ 1236831 h 6858000"/>
              <a:gd name="connsiteX4370" fmla="*/ 5919096 w 12163312"/>
              <a:gd name="connsiteY4370" fmla="*/ 1420906 h 6858000"/>
              <a:gd name="connsiteX4371" fmla="*/ 6076875 w 12163312"/>
              <a:gd name="connsiteY4371" fmla="*/ 1511749 h 6858000"/>
              <a:gd name="connsiteX4372" fmla="*/ 6234654 w 12163312"/>
              <a:gd name="connsiteY4372" fmla="*/ 1420906 h 6858000"/>
              <a:gd name="connsiteX4373" fmla="*/ 6234654 w 12163312"/>
              <a:gd name="connsiteY4373" fmla="*/ 1234440 h 6858000"/>
              <a:gd name="connsiteX4374" fmla="*/ 6237044 w 12163312"/>
              <a:gd name="connsiteY4374" fmla="*/ 866290 h 6858000"/>
              <a:gd name="connsiteX4375" fmla="*/ 6079266 w 12163312"/>
              <a:gd name="connsiteY4375" fmla="*/ 957132 h 6858000"/>
              <a:gd name="connsiteX4376" fmla="*/ 6079266 w 12163312"/>
              <a:gd name="connsiteY4376" fmla="*/ 1141207 h 6858000"/>
              <a:gd name="connsiteX4377" fmla="*/ 6237044 w 12163312"/>
              <a:gd name="connsiteY4377" fmla="*/ 1232050 h 6858000"/>
              <a:gd name="connsiteX4378" fmla="*/ 6394823 w 12163312"/>
              <a:gd name="connsiteY4378" fmla="*/ 1141207 h 6858000"/>
              <a:gd name="connsiteX4379" fmla="*/ 6394823 w 12163312"/>
              <a:gd name="connsiteY4379" fmla="*/ 957132 h 6858000"/>
              <a:gd name="connsiteX4380" fmla="*/ 468555 w 12163312"/>
              <a:gd name="connsiteY4380" fmla="*/ 866290 h 6858000"/>
              <a:gd name="connsiteX4381" fmla="*/ 310776 w 12163312"/>
              <a:gd name="connsiteY4381" fmla="*/ 957132 h 6858000"/>
              <a:gd name="connsiteX4382" fmla="*/ 310776 w 12163312"/>
              <a:gd name="connsiteY4382" fmla="*/ 1141207 h 6858000"/>
              <a:gd name="connsiteX4383" fmla="*/ 468555 w 12163312"/>
              <a:gd name="connsiteY4383" fmla="*/ 1232050 h 6858000"/>
              <a:gd name="connsiteX4384" fmla="*/ 626334 w 12163312"/>
              <a:gd name="connsiteY4384" fmla="*/ 1141207 h 6858000"/>
              <a:gd name="connsiteX4385" fmla="*/ 626334 w 12163312"/>
              <a:gd name="connsiteY4385" fmla="*/ 957132 h 6858000"/>
              <a:gd name="connsiteX4386" fmla="*/ 11682804 w 12163312"/>
              <a:gd name="connsiteY4386" fmla="*/ 863899 h 6858000"/>
              <a:gd name="connsiteX4387" fmla="*/ 11525026 w 12163312"/>
              <a:gd name="connsiteY4387" fmla="*/ 954742 h 6858000"/>
              <a:gd name="connsiteX4388" fmla="*/ 11525026 w 12163312"/>
              <a:gd name="connsiteY4388" fmla="*/ 1138817 h 6858000"/>
              <a:gd name="connsiteX4389" fmla="*/ 11682804 w 12163312"/>
              <a:gd name="connsiteY4389" fmla="*/ 1229659 h 6858000"/>
              <a:gd name="connsiteX4390" fmla="*/ 11840583 w 12163312"/>
              <a:gd name="connsiteY4390" fmla="*/ 1138817 h 6858000"/>
              <a:gd name="connsiteX4391" fmla="*/ 11840583 w 12163312"/>
              <a:gd name="connsiteY4391" fmla="*/ 954742 h 6858000"/>
              <a:gd name="connsiteX4392" fmla="*/ 11362465 w 12163312"/>
              <a:gd name="connsiteY4392" fmla="*/ 863899 h 6858000"/>
              <a:gd name="connsiteX4393" fmla="*/ 11204686 w 12163312"/>
              <a:gd name="connsiteY4393" fmla="*/ 954742 h 6858000"/>
              <a:gd name="connsiteX4394" fmla="*/ 11204686 w 12163312"/>
              <a:gd name="connsiteY4394" fmla="*/ 1138817 h 6858000"/>
              <a:gd name="connsiteX4395" fmla="*/ 11362465 w 12163312"/>
              <a:gd name="connsiteY4395" fmla="*/ 1229659 h 6858000"/>
              <a:gd name="connsiteX4396" fmla="*/ 11520244 w 12163312"/>
              <a:gd name="connsiteY4396" fmla="*/ 1138817 h 6858000"/>
              <a:gd name="connsiteX4397" fmla="*/ 11520244 w 12163312"/>
              <a:gd name="connsiteY4397" fmla="*/ 954742 h 6858000"/>
              <a:gd name="connsiteX4398" fmla="*/ 11042127 w 12163312"/>
              <a:gd name="connsiteY4398" fmla="*/ 863899 h 6858000"/>
              <a:gd name="connsiteX4399" fmla="*/ 10884348 w 12163312"/>
              <a:gd name="connsiteY4399" fmla="*/ 954742 h 6858000"/>
              <a:gd name="connsiteX4400" fmla="*/ 10884348 w 12163312"/>
              <a:gd name="connsiteY4400" fmla="*/ 1138817 h 6858000"/>
              <a:gd name="connsiteX4401" fmla="*/ 11042127 w 12163312"/>
              <a:gd name="connsiteY4401" fmla="*/ 1229659 h 6858000"/>
              <a:gd name="connsiteX4402" fmla="*/ 11199906 w 12163312"/>
              <a:gd name="connsiteY4402" fmla="*/ 1138817 h 6858000"/>
              <a:gd name="connsiteX4403" fmla="*/ 11199906 w 12163312"/>
              <a:gd name="connsiteY4403" fmla="*/ 954742 h 6858000"/>
              <a:gd name="connsiteX4404" fmla="*/ 10721788 w 12163312"/>
              <a:gd name="connsiteY4404" fmla="*/ 863899 h 6858000"/>
              <a:gd name="connsiteX4405" fmla="*/ 10564009 w 12163312"/>
              <a:gd name="connsiteY4405" fmla="*/ 954742 h 6858000"/>
              <a:gd name="connsiteX4406" fmla="*/ 10564009 w 12163312"/>
              <a:gd name="connsiteY4406" fmla="*/ 1138817 h 6858000"/>
              <a:gd name="connsiteX4407" fmla="*/ 10721788 w 12163312"/>
              <a:gd name="connsiteY4407" fmla="*/ 1229659 h 6858000"/>
              <a:gd name="connsiteX4408" fmla="*/ 10879567 w 12163312"/>
              <a:gd name="connsiteY4408" fmla="*/ 1138817 h 6858000"/>
              <a:gd name="connsiteX4409" fmla="*/ 10879567 w 12163312"/>
              <a:gd name="connsiteY4409" fmla="*/ 954742 h 6858000"/>
              <a:gd name="connsiteX4410" fmla="*/ 10401449 w 12163312"/>
              <a:gd name="connsiteY4410" fmla="*/ 863899 h 6858000"/>
              <a:gd name="connsiteX4411" fmla="*/ 10243670 w 12163312"/>
              <a:gd name="connsiteY4411" fmla="*/ 954742 h 6858000"/>
              <a:gd name="connsiteX4412" fmla="*/ 10243670 w 12163312"/>
              <a:gd name="connsiteY4412" fmla="*/ 1138817 h 6858000"/>
              <a:gd name="connsiteX4413" fmla="*/ 10401449 w 12163312"/>
              <a:gd name="connsiteY4413" fmla="*/ 1229659 h 6858000"/>
              <a:gd name="connsiteX4414" fmla="*/ 10559227 w 12163312"/>
              <a:gd name="connsiteY4414" fmla="*/ 1138817 h 6858000"/>
              <a:gd name="connsiteX4415" fmla="*/ 10559227 w 12163312"/>
              <a:gd name="connsiteY4415" fmla="*/ 954742 h 6858000"/>
              <a:gd name="connsiteX4416" fmla="*/ 10081110 w 12163312"/>
              <a:gd name="connsiteY4416" fmla="*/ 863899 h 6858000"/>
              <a:gd name="connsiteX4417" fmla="*/ 9923332 w 12163312"/>
              <a:gd name="connsiteY4417" fmla="*/ 954742 h 6858000"/>
              <a:gd name="connsiteX4418" fmla="*/ 9923332 w 12163312"/>
              <a:gd name="connsiteY4418" fmla="*/ 1138817 h 6858000"/>
              <a:gd name="connsiteX4419" fmla="*/ 10081110 w 12163312"/>
              <a:gd name="connsiteY4419" fmla="*/ 1229659 h 6858000"/>
              <a:gd name="connsiteX4420" fmla="*/ 10238889 w 12163312"/>
              <a:gd name="connsiteY4420" fmla="*/ 1138817 h 6858000"/>
              <a:gd name="connsiteX4421" fmla="*/ 10238889 w 12163312"/>
              <a:gd name="connsiteY4421" fmla="*/ 954742 h 6858000"/>
              <a:gd name="connsiteX4422" fmla="*/ 9760771 w 12163312"/>
              <a:gd name="connsiteY4422" fmla="*/ 863899 h 6858000"/>
              <a:gd name="connsiteX4423" fmla="*/ 9602992 w 12163312"/>
              <a:gd name="connsiteY4423" fmla="*/ 954742 h 6858000"/>
              <a:gd name="connsiteX4424" fmla="*/ 9602992 w 12163312"/>
              <a:gd name="connsiteY4424" fmla="*/ 1138817 h 6858000"/>
              <a:gd name="connsiteX4425" fmla="*/ 9760771 w 12163312"/>
              <a:gd name="connsiteY4425" fmla="*/ 1229659 h 6858000"/>
              <a:gd name="connsiteX4426" fmla="*/ 9918550 w 12163312"/>
              <a:gd name="connsiteY4426" fmla="*/ 1138817 h 6858000"/>
              <a:gd name="connsiteX4427" fmla="*/ 9918550 w 12163312"/>
              <a:gd name="connsiteY4427" fmla="*/ 954742 h 6858000"/>
              <a:gd name="connsiteX4428" fmla="*/ 9440432 w 12163312"/>
              <a:gd name="connsiteY4428" fmla="*/ 863899 h 6858000"/>
              <a:gd name="connsiteX4429" fmla="*/ 9282654 w 12163312"/>
              <a:gd name="connsiteY4429" fmla="*/ 954742 h 6858000"/>
              <a:gd name="connsiteX4430" fmla="*/ 9282654 w 12163312"/>
              <a:gd name="connsiteY4430" fmla="*/ 1138817 h 6858000"/>
              <a:gd name="connsiteX4431" fmla="*/ 9440432 w 12163312"/>
              <a:gd name="connsiteY4431" fmla="*/ 1229659 h 6858000"/>
              <a:gd name="connsiteX4432" fmla="*/ 9598211 w 12163312"/>
              <a:gd name="connsiteY4432" fmla="*/ 1138817 h 6858000"/>
              <a:gd name="connsiteX4433" fmla="*/ 9598211 w 12163312"/>
              <a:gd name="connsiteY4433" fmla="*/ 954742 h 6858000"/>
              <a:gd name="connsiteX4434" fmla="*/ 9120094 w 12163312"/>
              <a:gd name="connsiteY4434" fmla="*/ 863899 h 6858000"/>
              <a:gd name="connsiteX4435" fmla="*/ 8962315 w 12163312"/>
              <a:gd name="connsiteY4435" fmla="*/ 954742 h 6858000"/>
              <a:gd name="connsiteX4436" fmla="*/ 8962315 w 12163312"/>
              <a:gd name="connsiteY4436" fmla="*/ 1138817 h 6858000"/>
              <a:gd name="connsiteX4437" fmla="*/ 9120094 w 12163312"/>
              <a:gd name="connsiteY4437" fmla="*/ 1229659 h 6858000"/>
              <a:gd name="connsiteX4438" fmla="*/ 9277873 w 12163312"/>
              <a:gd name="connsiteY4438" fmla="*/ 1138817 h 6858000"/>
              <a:gd name="connsiteX4439" fmla="*/ 9277873 w 12163312"/>
              <a:gd name="connsiteY4439" fmla="*/ 954742 h 6858000"/>
              <a:gd name="connsiteX4440" fmla="*/ 8799755 w 12163312"/>
              <a:gd name="connsiteY4440" fmla="*/ 863899 h 6858000"/>
              <a:gd name="connsiteX4441" fmla="*/ 8641976 w 12163312"/>
              <a:gd name="connsiteY4441" fmla="*/ 954742 h 6858000"/>
              <a:gd name="connsiteX4442" fmla="*/ 8641976 w 12163312"/>
              <a:gd name="connsiteY4442" fmla="*/ 1138817 h 6858000"/>
              <a:gd name="connsiteX4443" fmla="*/ 8799755 w 12163312"/>
              <a:gd name="connsiteY4443" fmla="*/ 1229659 h 6858000"/>
              <a:gd name="connsiteX4444" fmla="*/ 8957533 w 12163312"/>
              <a:gd name="connsiteY4444" fmla="*/ 1138817 h 6858000"/>
              <a:gd name="connsiteX4445" fmla="*/ 8957533 w 12163312"/>
              <a:gd name="connsiteY4445" fmla="*/ 954742 h 6858000"/>
              <a:gd name="connsiteX4446" fmla="*/ 8479416 w 12163312"/>
              <a:gd name="connsiteY4446" fmla="*/ 863899 h 6858000"/>
              <a:gd name="connsiteX4447" fmla="*/ 8321638 w 12163312"/>
              <a:gd name="connsiteY4447" fmla="*/ 954742 h 6858000"/>
              <a:gd name="connsiteX4448" fmla="*/ 8321638 w 12163312"/>
              <a:gd name="connsiteY4448" fmla="*/ 1138817 h 6858000"/>
              <a:gd name="connsiteX4449" fmla="*/ 8479416 w 12163312"/>
              <a:gd name="connsiteY4449" fmla="*/ 1229659 h 6858000"/>
              <a:gd name="connsiteX4450" fmla="*/ 8637195 w 12163312"/>
              <a:gd name="connsiteY4450" fmla="*/ 1138817 h 6858000"/>
              <a:gd name="connsiteX4451" fmla="*/ 8637195 w 12163312"/>
              <a:gd name="connsiteY4451" fmla="*/ 954742 h 6858000"/>
              <a:gd name="connsiteX4452" fmla="*/ 8159077 w 12163312"/>
              <a:gd name="connsiteY4452" fmla="*/ 863899 h 6858000"/>
              <a:gd name="connsiteX4453" fmla="*/ 8001298 w 12163312"/>
              <a:gd name="connsiteY4453" fmla="*/ 954742 h 6858000"/>
              <a:gd name="connsiteX4454" fmla="*/ 8001298 w 12163312"/>
              <a:gd name="connsiteY4454" fmla="*/ 1138817 h 6858000"/>
              <a:gd name="connsiteX4455" fmla="*/ 8159077 w 12163312"/>
              <a:gd name="connsiteY4455" fmla="*/ 1229659 h 6858000"/>
              <a:gd name="connsiteX4456" fmla="*/ 8316856 w 12163312"/>
              <a:gd name="connsiteY4456" fmla="*/ 1138817 h 6858000"/>
              <a:gd name="connsiteX4457" fmla="*/ 8316856 w 12163312"/>
              <a:gd name="connsiteY4457" fmla="*/ 954742 h 6858000"/>
              <a:gd name="connsiteX4458" fmla="*/ 7838739 w 12163312"/>
              <a:gd name="connsiteY4458" fmla="*/ 863899 h 6858000"/>
              <a:gd name="connsiteX4459" fmla="*/ 7680960 w 12163312"/>
              <a:gd name="connsiteY4459" fmla="*/ 954742 h 6858000"/>
              <a:gd name="connsiteX4460" fmla="*/ 7680960 w 12163312"/>
              <a:gd name="connsiteY4460" fmla="*/ 1138817 h 6858000"/>
              <a:gd name="connsiteX4461" fmla="*/ 7838739 w 12163312"/>
              <a:gd name="connsiteY4461" fmla="*/ 1229659 h 6858000"/>
              <a:gd name="connsiteX4462" fmla="*/ 7996518 w 12163312"/>
              <a:gd name="connsiteY4462" fmla="*/ 1138817 h 6858000"/>
              <a:gd name="connsiteX4463" fmla="*/ 7996518 w 12163312"/>
              <a:gd name="connsiteY4463" fmla="*/ 954742 h 6858000"/>
              <a:gd name="connsiteX4464" fmla="*/ 7518400 w 12163312"/>
              <a:gd name="connsiteY4464" fmla="*/ 863899 h 6858000"/>
              <a:gd name="connsiteX4465" fmla="*/ 7360621 w 12163312"/>
              <a:gd name="connsiteY4465" fmla="*/ 954742 h 6858000"/>
              <a:gd name="connsiteX4466" fmla="*/ 7360621 w 12163312"/>
              <a:gd name="connsiteY4466" fmla="*/ 1138817 h 6858000"/>
              <a:gd name="connsiteX4467" fmla="*/ 7518400 w 12163312"/>
              <a:gd name="connsiteY4467" fmla="*/ 1229659 h 6858000"/>
              <a:gd name="connsiteX4468" fmla="*/ 7676179 w 12163312"/>
              <a:gd name="connsiteY4468" fmla="*/ 1138817 h 6858000"/>
              <a:gd name="connsiteX4469" fmla="*/ 7676179 w 12163312"/>
              <a:gd name="connsiteY4469" fmla="*/ 954742 h 6858000"/>
              <a:gd name="connsiteX4470" fmla="*/ 7198061 w 12163312"/>
              <a:gd name="connsiteY4470" fmla="*/ 863899 h 6858000"/>
              <a:gd name="connsiteX4471" fmla="*/ 7040282 w 12163312"/>
              <a:gd name="connsiteY4471" fmla="*/ 954742 h 6858000"/>
              <a:gd name="connsiteX4472" fmla="*/ 7040282 w 12163312"/>
              <a:gd name="connsiteY4472" fmla="*/ 1138817 h 6858000"/>
              <a:gd name="connsiteX4473" fmla="*/ 7198061 w 12163312"/>
              <a:gd name="connsiteY4473" fmla="*/ 1229659 h 6858000"/>
              <a:gd name="connsiteX4474" fmla="*/ 7355839 w 12163312"/>
              <a:gd name="connsiteY4474" fmla="*/ 1138817 h 6858000"/>
              <a:gd name="connsiteX4475" fmla="*/ 7355839 w 12163312"/>
              <a:gd name="connsiteY4475" fmla="*/ 954742 h 6858000"/>
              <a:gd name="connsiteX4476" fmla="*/ 6877722 w 12163312"/>
              <a:gd name="connsiteY4476" fmla="*/ 863899 h 6858000"/>
              <a:gd name="connsiteX4477" fmla="*/ 6719944 w 12163312"/>
              <a:gd name="connsiteY4477" fmla="*/ 954742 h 6858000"/>
              <a:gd name="connsiteX4478" fmla="*/ 6719944 w 12163312"/>
              <a:gd name="connsiteY4478" fmla="*/ 1138817 h 6858000"/>
              <a:gd name="connsiteX4479" fmla="*/ 6877722 w 12163312"/>
              <a:gd name="connsiteY4479" fmla="*/ 1229659 h 6858000"/>
              <a:gd name="connsiteX4480" fmla="*/ 7035501 w 12163312"/>
              <a:gd name="connsiteY4480" fmla="*/ 1138817 h 6858000"/>
              <a:gd name="connsiteX4481" fmla="*/ 7035501 w 12163312"/>
              <a:gd name="connsiteY4481" fmla="*/ 954742 h 6858000"/>
              <a:gd name="connsiteX4482" fmla="*/ 6557383 w 12163312"/>
              <a:gd name="connsiteY4482" fmla="*/ 863899 h 6858000"/>
              <a:gd name="connsiteX4483" fmla="*/ 6399604 w 12163312"/>
              <a:gd name="connsiteY4483" fmla="*/ 954742 h 6858000"/>
              <a:gd name="connsiteX4484" fmla="*/ 6399604 w 12163312"/>
              <a:gd name="connsiteY4484" fmla="*/ 1138817 h 6858000"/>
              <a:gd name="connsiteX4485" fmla="*/ 6557383 w 12163312"/>
              <a:gd name="connsiteY4485" fmla="*/ 1229659 h 6858000"/>
              <a:gd name="connsiteX4486" fmla="*/ 6715162 w 12163312"/>
              <a:gd name="connsiteY4486" fmla="*/ 1138817 h 6858000"/>
              <a:gd name="connsiteX4487" fmla="*/ 6715162 w 12163312"/>
              <a:gd name="connsiteY4487" fmla="*/ 954742 h 6858000"/>
              <a:gd name="connsiteX4488" fmla="*/ 5916706 w 12163312"/>
              <a:gd name="connsiteY4488" fmla="*/ 863899 h 6858000"/>
              <a:gd name="connsiteX4489" fmla="*/ 5758927 w 12163312"/>
              <a:gd name="connsiteY4489" fmla="*/ 954742 h 6858000"/>
              <a:gd name="connsiteX4490" fmla="*/ 5758927 w 12163312"/>
              <a:gd name="connsiteY4490" fmla="*/ 1138817 h 6858000"/>
              <a:gd name="connsiteX4491" fmla="*/ 5916706 w 12163312"/>
              <a:gd name="connsiteY4491" fmla="*/ 1229659 h 6858000"/>
              <a:gd name="connsiteX4492" fmla="*/ 6074484 w 12163312"/>
              <a:gd name="connsiteY4492" fmla="*/ 1138817 h 6858000"/>
              <a:gd name="connsiteX4493" fmla="*/ 6074484 w 12163312"/>
              <a:gd name="connsiteY4493" fmla="*/ 954742 h 6858000"/>
              <a:gd name="connsiteX4494" fmla="*/ 5596368 w 12163312"/>
              <a:gd name="connsiteY4494" fmla="*/ 863899 h 6858000"/>
              <a:gd name="connsiteX4495" fmla="*/ 5438588 w 12163312"/>
              <a:gd name="connsiteY4495" fmla="*/ 954742 h 6858000"/>
              <a:gd name="connsiteX4496" fmla="*/ 5438588 w 12163312"/>
              <a:gd name="connsiteY4496" fmla="*/ 1138817 h 6858000"/>
              <a:gd name="connsiteX4497" fmla="*/ 5596368 w 12163312"/>
              <a:gd name="connsiteY4497" fmla="*/ 1229659 h 6858000"/>
              <a:gd name="connsiteX4498" fmla="*/ 5754146 w 12163312"/>
              <a:gd name="connsiteY4498" fmla="*/ 1138817 h 6858000"/>
              <a:gd name="connsiteX4499" fmla="*/ 5754146 w 12163312"/>
              <a:gd name="connsiteY4499" fmla="*/ 954742 h 6858000"/>
              <a:gd name="connsiteX4500" fmla="*/ 5276028 w 12163312"/>
              <a:gd name="connsiteY4500" fmla="*/ 863899 h 6858000"/>
              <a:gd name="connsiteX4501" fmla="*/ 5118250 w 12163312"/>
              <a:gd name="connsiteY4501" fmla="*/ 954742 h 6858000"/>
              <a:gd name="connsiteX4502" fmla="*/ 5118250 w 12163312"/>
              <a:gd name="connsiteY4502" fmla="*/ 1138817 h 6858000"/>
              <a:gd name="connsiteX4503" fmla="*/ 5276028 w 12163312"/>
              <a:gd name="connsiteY4503" fmla="*/ 1229659 h 6858000"/>
              <a:gd name="connsiteX4504" fmla="*/ 5433807 w 12163312"/>
              <a:gd name="connsiteY4504" fmla="*/ 1138817 h 6858000"/>
              <a:gd name="connsiteX4505" fmla="*/ 5433807 w 12163312"/>
              <a:gd name="connsiteY4505" fmla="*/ 954742 h 6858000"/>
              <a:gd name="connsiteX4506" fmla="*/ 4955689 w 12163312"/>
              <a:gd name="connsiteY4506" fmla="*/ 863899 h 6858000"/>
              <a:gd name="connsiteX4507" fmla="*/ 4797910 w 12163312"/>
              <a:gd name="connsiteY4507" fmla="*/ 954742 h 6858000"/>
              <a:gd name="connsiteX4508" fmla="*/ 4797910 w 12163312"/>
              <a:gd name="connsiteY4508" fmla="*/ 1138817 h 6858000"/>
              <a:gd name="connsiteX4509" fmla="*/ 4955689 w 12163312"/>
              <a:gd name="connsiteY4509" fmla="*/ 1229659 h 6858000"/>
              <a:gd name="connsiteX4510" fmla="*/ 5113468 w 12163312"/>
              <a:gd name="connsiteY4510" fmla="*/ 1138817 h 6858000"/>
              <a:gd name="connsiteX4511" fmla="*/ 5113468 w 12163312"/>
              <a:gd name="connsiteY4511" fmla="*/ 954742 h 6858000"/>
              <a:gd name="connsiteX4512" fmla="*/ 4635350 w 12163312"/>
              <a:gd name="connsiteY4512" fmla="*/ 863899 h 6858000"/>
              <a:gd name="connsiteX4513" fmla="*/ 4477571 w 12163312"/>
              <a:gd name="connsiteY4513" fmla="*/ 954742 h 6858000"/>
              <a:gd name="connsiteX4514" fmla="*/ 4477571 w 12163312"/>
              <a:gd name="connsiteY4514" fmla="*/ 1138817 h 6858000"/>
              <a:gd name="connsiteX4515" fmla="*/ 4635350 w 12163312"/>
              <a:gd name="connsiteY4515" fmla="*/ 1229659 h 6858000"/>
              <a:gd name="connsiteX4516" fmla="*/ 4793129 w 12163312"/>
              <a:gd name="connsiteY4516" fmla="*/ 1138817 h 6858000"/>
              <a:gd name="connsiteX4517" fmla="*/ 4793129 w 12163312"/>
              <a:gd name="connsiteY4517" fmla="*/ 954742 h 6858000"/>
              <a:gd name="connsiteX4518" fmla="*/ 4312621 w 12163312"/>
              <a:gd name="connsiteY4518" fmla="*/ 863899 h 6858000"/>
              <a:gd name="connsiteX4519" fmla="*/ 4154842 w 12163312"/>
              <a:gd name="connsiteY4519" fmla="*/ 954742 h 6858000"/>
              <a:gd name="connsiteX4520" fmla="*/ 4154842 w 12163312"/>
              <a:gd name="connsiteY4520" fmla="*/ 1138817 h 6858000"/>
              <a:gd name="connsiteX4521" fmla="*/ 4312621 w 12163312"/>
              <a:gd name="connsiteY4521" fmla="*/ 1229659 h 6858000"/>
              <a:gd name="connsiteX4522" fmla="*/ 4470400 w 12163312"/>
              <a:gd name="connsiteY4522" fmla="*/ 1138817 h 6858000"/>
              <a:gd name="connsiteX4523" fmla="*/ 4470400 w 12163312"/>
              <a:gd name="connsiteY4523" fmla="*/ 954742 h 6858000"/>
              <a:gd name="connsiteX4524" fmla="*/ 3992282 w 12163312"/>
              <a:gd name="connsiteY4524" fmla="*/ 863899 h 6858000"/>
              <a:gd name="connsiteX4525" fmla="*/ 3834503 w 12163312"/>
              <a:gd name="connsiteY4525" fmla="*/ 954742 h 6858000"/>
              <a:gd name="connsiteX4526" fmla="*/ 3834503 w 12163312"/>
              <a:gd name="connsiteY4526" fmla="*/ 1138817 h 6858000"/>
              <a:gd name="connsiteX4527" fmla="*/ 3992282 w 12163312"/>
              <a:gd name="connsiteY4527" fmla="*/ 1229659 h 6858000"/>
              <a:gd name="connsiteX4528" fmla="*/ 4150061 w 12163312"/>
              <a:gd name="connsiteY4528" fmla="*/ 1138817 h 6858000"/>
              <a:gd name="connsiteX4529" fmla="*/ 4150061 w 12163312"/>
              <a:gd name="connsiteY4529" fmla="*/ 954742 h 6858000"/>
              <a:gd name="connsiteX4530" fmla="*/ 3671943 w 12163312"/>
              <a:gd name="connsiteY4530" fmla="*/ 863899 h 6858000"/>
              <a:gd name="connsiteX4531" fmla="*/ 3514165 w 12163312"/>
              <a:gd name="connsiteY4531" fmla="*/ 954742 h 6858000"/>
              <a:gd name="connsiteX4532" fmla="*/ 3514165 w 12163312"/>
              <a:gd name="connsiteY4532" fmla="*/ 1138817 h 6858000"/>
              <a:gd name="connsiteX4533" fmla="*/ 3671943 w 12163312"/>
              <a:gd name="connsiteY4533" fmla="*/ 1229659 h 6858000"/>
              <a:gd name="connsiteX4534" fmla="*/ 3829722 w 12163312"/>
              <a:gd name="connsiteY4534" fmla="*/ 1138817 h 6858000"/>
              <a:gd name="connsiteX4535" fmla="*/ 3829722 w 12163312"/>
              <a:gd name="connsiteY4535" fmla="*/ 954742 h 6858000"/>
              <a:gd name="connsiteX4536" fmla="*/ 3351604 w 12163312"/>
              <a:gd name="connsiteY4536" fmla="*/ 863899 h 6858000"/>
              <a:gd name="connsiteX4537" fmla="*/ 3193825 w 12163312"/>
              <a:gd name="connsiteY4537" fmla="*/ 954742 h 6858000"/>
              <a:gd name="connsiteX4538" fmla="*/ 3193825 w 12163312"/>
              <a:gd name="connsiteY4538" fmla="*/ 1138817 h 6858000"/>
              <a:gd name="connsiteX4539" fmla="*/ 3351604 w 12163312"/>
              <a:gd name="connsiteY4539" fmla="*/ 1229659 h 6858000"/>
              <a:gd name="connsiteX4540" fmla="*/ 3509383 w 12163312"/>
              <a:gd name="connsiteY4540" fmla="*/ 1138817 h 6858000"/>
              <a:gd name="connsiteX4541" fmla="*/ 3509383 w 12163312"/>
              <a:gd name="connsiteY4541" fmla="*/ 954742 h 6858000"/>
              <a:gd name="connsiteX4542" fmla="*/ 3031266 w 12163312"/>
              <a:gd name="connsiteY4542" fmla="*/ 863899 h 6858000"/>
              <a:gd name="connsiteX4543" fmla="*/ 2873487 w 12163312"/>
              <a:gd name="connsiteY4543" fmla="*/ 954742 h 6858000"/>
              <a:gd name="connsiteX4544" fmla="*/ 2873487 w 12163312"/>
              <a:gd name="connsiteY4544" fmla="*/ 1138817 h 6858000"/>
              <a:gd name="connsiteX4545" fmla="*/ 3031266 w 12163312"/>
              <a:gd name="connsiteY4545" fmla="*/ 1229659 h 6858000"/>
              <a:gd name="connsiteX4546" fmla="*/ 3189044 w 12163312"/>
              <a:gd name="connsiteY4546" fmla="*/ 1138817 h 6858000"/>
              <a:gd name="connsiteX4547" fmla="*/ 3189044 w 12163312"/>
              <a:gd name="connsiteY4547" fmla="*/ 954742 h 6858000"/>
              <a:gd name="connsiteX4548" fmla="*/ 2710927 w 12163312"/>
              <a:gd name="connsiteY4548" fmla="*/ 863899 h 6858000"/>
              <a:gd name="connsiteX4549" fmla="*/ 2553148 w 12163312"/>
              <a:gd name="connsiteY4549" fmla="*/ 954742 h 6858000"/>
              <a:gd name="connsiteX4550" fmla="*/ 2553148 w 12163312"/>
              <a:gd name="connsiteY4550" fmla="*/ 1138817 h 6858000"/>
              <a:gd name="connsiteX4551" fmla="*/ 2710927 w 12163312"/>
              <a:gd name="connsiteY4551" fmla="*/ 1229659 h 6858000"/>
              <a:gd name="connsiteX4552" fmla="*/ 2868706 w 12163312"/>
              <a:gd name="connsiteY4552" fmla="*/ 1138817 h 6858000"/>
              <a:gd name="connsiteX4553" fmla="*/ 2868706 w 12163312"/>
              <a:gd name="connsiteY4553" fmla="*/ 954742 h 6858000"/>
              <a:gd name="connsiteX4554" fmla="*/ 2390588 w 12163312"/>
              <a:gd name="connsiteY4554" fmla="*/ 863899 h 6858000"/>
              <a:gd name="connsiteX4555" fmla="*/ 2232809 w 12163312"/>
              <a:gd name="connsiteY4555" fmla="*/ 957132 h 6858000"/>
              <a:gd name="connsiteX4556" fmla="*/ 2232809 w 12163312"/>
              <a:gd name="connsiteY4556" fmla="*/ 1141207 h 6858000"/>
              <a:gd name="connsiteX4557" fmla="*/ 2390588 w 12163312"/>
              <a:gd name="connsiteY4557" fmla="*/ 1229659 h 6858000"/>
              <a:gd name="connsiteX4558" fmla="*/ 2548367 w 12163312"/>
              <a:gd name="connsiteY4558" fmla="*/ 1138817 h 6858000"/>
              <a:gd name="connsiteX4559" fmla="*/ 2548367 w 12163312"/>
              <a:gd name="connsiteY4559" fmla="*/ 954742 h 6858000"/>
              <a:gd name="connsiteX4560" fmla="*/ 2070249 w 12163312"/>
              <a:gd name="connsiteY4560" fmla="*/ 863899 h 6858000"/>
              <a:gd name="connsiteX4561" fmla="*/ 1912470 w 12163312"/>
              <a:gd name="connsiteY4561" fmla="*/ 954742 h 6858000"/>
              <a:gd name="connsiteX4562" fmla="*/ 1912470 w 12163312"/>
              <a:gd name="connsiteY4562" fmla="*/ 1138817 h 6858000"/>
              <a:gd name="connsiteX4563" fmla="*/ 2070249 w 12163312"/>
              <a:gd name="connsiteY4563" fmla="*/ 1229659 h 6858000"/>
              <a:gd name="connsiteX4564" fmla="*/ 2228028 w 12163312"/>
              <a:gd name="connsiteY4564" fmla="*/ 1138817 h 6858000"/>
              <a:gd name="connsiteX4565" fmla="*/ 2228028 w 12163312"/>
              <a:gd name="connsiteY4565" fmla="*/ 954742 h 6858000"/>
              <a:gd name="connsiteX4566" fmla="*/ 1749910 w 12163312"/>
              <a:gd name="connsiteY4566" fmla="*/ 863899 h 6858000"/>
              <a:gd name="connsiteX4567" fmla="*/ 1592131 w 12163312"/>
              <a:gd name="connsiteY4567" fmla="*/ 954742 h 6858000"/>
              <a:gd name="connsiteX4568" fmla="*/ 1592131 w 12163312"/>
              <a:gd name="connsiteY4568" fmla="*/ 1138817 h 6858000"/>
              <a:gd name="connsiteX4569" fmla="*/ 1749910 w 12163312"/>
              <a:gd name="connsiteY4569" fmla="*/ 1229659 h 6858000"/>
              <a:gd name="connsiteX4570" fmla="*/ 1907689 w 12163312"/>
              <a:gd name="connsiteY4570" fmla="*/ 1138817 h 6858000"/>
              <a:gd name="connsiteX4571" fmla="*/ 1907689 w 12163312"/>
              <a:gd name="connsiteY4571" fmla="*/ 954742 h 6858000"/>
              <a:gd name="connsiteX4572" fmla="*/ 1429571 w 12163312"/>
              <a:gd name="connsiteY4572" fmla="*/ 863899 h 6858000"/>
              <a:gd name="connsiteX4573" fmla="*/ 1271793 w 12163312"/>
              <a:gd name="connsiteY4573" fmla="*/ 954742 h 6858000"/>
              <a:gd name="connsiteX4574" fmla="*/ 1271793 w 12163312"/>
              <a:gd name="connsiteY4574" fmla="*/ 1138817 h 6858000"/>
              <a:gd name="connsiteX4575" fmla="*/ 1429571 w 12163312"/>
              <a:gd name="connsiteY4575" fmla="*/ 1229659 h 6858000"/>
              <a:gd name="connsiteX4576" fmla="*/ 1587350 w 12163312"/>
              <a:gd name="connsiteY4576" fmla="*/ 1138817 h 6858000"/>
              <a:gd name="connsiteX4577" fmla="*/ 1587350 w 12163312"/>
              <a:gd name="connsiteY4577" fmla="*/ 954742 h 6858000"/>
              <a:gd name="connsiteX4578" fmla="*/ 1109233 w 12163312"/>
              <a:gd name="connsiteY4578" fmla="*/ 863899 h 6858000"/>
              <a:gd name="connsiteX4579" fmla="*/ 951454 w 12163312"/>
              <a:gd name="connsiteY4579" fmla="*/ 957132 h 6858000"/>
              <a:gd name="connsiteX4580" fmla="*/ 951454 w 12163312"/>
              <a:gd name="connsiteY4580" fmla="*/ 1141207 h 6858000"/>
              <a:gd name="connsiteX4581" fmla="*/ 1109233 w 12163312"/>
              <a:gd name="connsiteY4581" fmla="*/ 1232050 h 6858000"/>
              <a:gd name="connsiteX4582" fmla="*/ 1267011 w 12163312"/>
              <a:gd name="connsiteY4582" fmla="*/ 1138817 h 6858000"/>
              <a:gd name="connsiteX4583" fmla="*/ 1267011 w 12163312"/>
              <a:gd name="connsiteY4583" fmla="*/ 954742 h 6858000"/>
              <a:gd name="connsiteX4584" fmla="*/ 788894 w 12163312"/>
              <a:gd name="connsiteY4584" fmla="*/ 863899 h 6858000"/>
              <a:gd name="connsiteX4585" fmla="*/ 631115 w 12163312"/>
              <a:gd name="connsiteY4585" fmla="*/ 957132 h 6858000"/>
              <a:gd name="connsiteX4586" fmla="*/ 631115 w 12163312"/>
              <a:gd name="connsiteY4586" fmla="*/ 1141207 h 6858000"/>
              <a:gd name="connsiteX4587" fmla="*/ 788894 w 12163312"/>
              <a:gd name="connsiteY4587" fmla="*/ 1229659 h 6858000"/>
              <a:gd name="connsiteX4588" fmla="*/ 946673 w 12163312"/>
              <a:gd name="connsiteY4588" fmla="*/ 1138817 h 6858000"/>
              <a:gd name="connsiteX4589" fmla="*/ 946673 w 12163312"/>
              <a:gd name="connsiteY4589" fmla="*/ 954742 h 6858000"/>
              <a:gd name="connsiteX4590" fmla="*/ 11522635 w 12163312"/>
              <a:gd name="connsiteY4590" fmla="*/ 586591 h 6858000"/>
              <a:gd name="connsiteX4591" fmla="*/ 11364856 w 12163312"/>
              <a:gd name="connsiteY4591" fmla="*/ 677433 h 6858000"/>
              <a:gd name="connsiteX4592" fmla="*/ 11364856 w 12163312"/>
              <a:gd name="connsiteY4592" fmla="*/ 861509 h 6858000"/>
              <a:gd name="connsiteX4593" fmla="*/ 11522635 w 12163312"/>
              <a:gd name="connsiteY4593" fmla="*/ 952351 h 6858000"/>
              <a:gd name="connsiteX4594" fmla="*/ 11680414 w 12163312"/>
              <a:gd name="connsiteY4594" fmla="*/ 861509 h 6858000"/>
              <a:gd name="connsiteX4595" fmla="*/ 11680414 w 12163312"/>
              <a:gd name="connsiteY4595" fmla="*/ 677433 h 6858000"/>
              <a:gd name="connsiteX4596" fmla="*/ 11202296 w 12163312"/>
              <a:gd name="connsiteY4596" fmla="*/ 586591 h 6858000"/>
              <a:gd name="connsiteX4597" fmla="*/ 11044517 w 12163312"/>
              <a:gd name="connsiteY4597" fmla="*/ 677433 h 6858000"/>
              <a:gd name="connsiteX4598" fmla="*/ 11044517 w 12163312"/>
              <a:gd name="connsiteY4598" fmla="*/ 861509 h 6858000"/>
              <a:gd name="connsiteX4599" fmla="*/ 11202296 w 12163312"/>
              <a:gd name="connsiteY4599" fmla="*/ 952351 h 6858000"/>
              <a:gd name="connsiteX4600" fmla="*/ 11360075 w 12163312"/>
              <a:gd name="connsiteY4600" fmla="*/ 861509 h 6858000"/>
              <a:gd name="connsiteX4601" fmla="*/ 11360075 w 12163312"/>
              <a:gd name="connsiteY4601" fmla="*/ 677433 h 6858000"/>
              <a:gd name="connsiteX4602" fmla="*/ 10881957 w 12163312"/>
              <a:gd name="connsiteY4602" fmla="*/ 586591 h 6858000"/>
              <a:gd name="connsiteX4603" fmla="*/ 10724179 w 12163312"/>
              <a:gd name="connsiteY4603" fmla="*/ 677433 h 6858000"/>
              <a:gd name="connsiteX4604" fmla="*/ 10724179 w 12163312"/>
              <a:gd name="connsiteY4604" fmla="*/ 861509 h 6858000"/>
              <a:gd name="connsiteX4605" fmla="*/ 10881957 w 12163312"/>
              <a:gd name="connsiteY4605" fmla="*/ 952351 h 6858000"/>
              <a:gd name="connsiteX4606" fmla="*/ 11039736 w 12163312"/>
              <a:gd name="connsiteY4606" fmla="*/ 861509 h 6858000"/>
              <a:gd name="connsiteX4607" fmla="*/ 11039736 w 12163312"/>
              <a:gd name="connsiteY4607" fmla="*/ 677433 h 6858000"/>
              <a:gd name="connsiteX4608" fmla="*/ 10561618 w 12163312"/>
              <a:gd name="connsiteY4608" fmla="*/ 586591 h 6858000"/>
              <a:gd name="connsiteX4609" fmla="*/ 10403839 w 12163312"/>
              <a:gd name="connsiteY4609" fmla="*/ 677433 h 6858000"/>
              <a:gd name="connsiteX4610" fmla="*/ 10403839 w 12163312"/>
              <a:gd name="connsiteY4610" fmla="*/ 861509 h 6858000"/>
              <a:gd name="connsiteX4611" fmla="*/ 10561618 w 12163312"/>
              <a:gd name="connsiteY4611" fmla="*/ 952351 h 6858000"/>
              <a:gd name="connsiteX4612" fmla="*/ 10719397 w 12163312"/>
              <a:gd name="connsiteY4612" fmla="*/ 861509 h 6858000"/>
              <a:gd name="connsiteX4613" fmla="*/ 10719397 w 12163312"/>
              <a:gd name="connsiteY4613" fmla="*/ 677433 h 6858000"/>
              <a:gd name="connsiteX4614" fmla="*/ 9920941 w 12163312"/>
              <a:gd name="connsiteY4614" fmla="*/ 586591 h 6858000"/>
              <a:gd name="connsiteX4615" fmla="*/ 9763162 w 12163312"/>
              <a:gd name="connsiteY4615" fmla="*/ 677433 h 6858000"/>
              <a:gd name="connsiteX4616" fmla="*/ 9763162 w 12163312"/>
              <a:gd name="connsiteY4616" fmla="*/ 861509 h 6858000"/>
              <a:gd name="connsiteX4617" fmla="*/ 9920941 w 12163312"/>
              <a:gd name="connsiteY4617" fmla="*/ 952351 h 6858000"/>
              <a:gd name="connsiteX4618" fmla="*/ 10078720 w 12163312"/>
              <a:gd name="connsiteY4618" fmla="*/ 861509 h 6858000"/>
              <a:gd name="connsiteX4619" fmla="*/ 10078720 w 12163312"/>
              <a:gd name="connsiteY4619" fmla="*/ 677433 h 6858000"/>
              <a:gd name="connsiteX4620" fmla="*/ 9600602 w 12163312"/>
              <a:gd name="connsiteY4620" fmla="*/ 586591 h 6858000"/>
              <a:gd name="connsiteX4621" fmla="*/ 9442823 w 12163312"/>
              <a:gd name="connsiteY4621" fmla="*/ 677433 h 6858000"/>
              <a:gd name="connsiteX4622" fmla="*/ 9442823 w 12163312"/>
              <a:gd name="connsiteY4622" fmla="*/ 861509 h 6858000"/>
              <a:gd name="connsiteX4623" fmla="*/ 9600602 w 12163312"/>
              <a:gd name="connsiteY4623" fmla="*/ 952351 h 6858000"/>
              <a:gd name="connsiteX4624" fmla="*/ 9758380 w 12163312"/>
              <a:gd name="connsiteY4624" fmla="*/ 861509 h 6858000"/>
              <a:gd name="connsiteX4625" fmla="*/ 9758380 w 12163312"/>
              <a:gd name="connsiteY4625" fmla="*/ 677433 h 6858000"/>
              <a:gd name="connsiteX4626" fmla="*/ 9280263 w 12163312"/>
              <a:gd name="connsiteY4626" fmla="*/ 586591 h 6858000"/>
              <a:gd name="connsiteX4627" fmla="*/ 9122485 w 12163312"/>
              <a:gd name="connsiteY4627" fmla="*/ 677433 h 6858000"/>
              <a:gd name="connsiteX4628" fmla="*/ 9122485 w 12163312"/>
              <a:gd name="connsiteY4628" fmla="*/ 861509 h 6858000"/>
              <a:gd name="connsiteX4629" fmla="*/ 9280263 w 12163312"/>
              <a:gd name="connsiteY4629" fmla="*/ 952351 h 6858000"/>
              <a:gd name="connsiteX4630" fmla="*/ 9438042 w 12163312"/>
              <a:gd name="connsiteY4630" fmla="*/ 861509 h 6858000"/>
              <a:gd name="connsiteX4631" fmla="*/ 9438042 w 12163312"/>
              <a:gd name="connsiteY4631" fmla="*/ 677433 h 6858000"/>
              <a:gd name="connsiteX4632" fmla="*/ 8959924 w 12163312"/>
              <a:gd name="connsiteY4632" fmla="*/ 586591 h 6858000"/>
              <a:gd name="connsiteX4633" fmla="*/ 8802145 w 12163312"/>
              <a:gd name="connsiteY4633" fmla="*/ 677433 h 6858000"/>
              <a:gd name="connsiteX4634" fmla="*/ 8802145 w 12163312"/>
              <a:gd name="connsiteY4634" fmla="*/ 861509 h 6858000"/>
              <a:gd name="connsiteX4635" fmla="*/ 8959924 w 12163312"/>
              <a:gd name="connsiteY4635" fmla="*/ 952351 h 6858000"/>
              <a:gd name="connsiteX4636" fmla="*/ 9117703 w 12163312"/>
              <a:gd name="connsiteY4636" fmla="*/ 861509 h 6858000"/>
              <a:gd name="connsiteX4637" fmla="*/ 9117703 w 12163312"/>
              <a:gd name="connsiteY4637" fmla="*/ 677433 h 6858000"/>
              <a:gd name="connsiteX4638" fmla="*/ 8319247 w 12163312"/>
              <a:gd name="connsiteY4638" fmla="*/ 586591 h 6858000"/>
              <a:gd name="connsiteX4639" fmla="*/ 8161468 w 12163312"/>
              <a:gd name="connsiteY4639" fmla="*/ 677433 h 6858000"/>
              <a:gd name="connsiteX4640" fmla="*/ 8161468 w 12163312"/>
              <a:gd name="connsiteY4640" fmla="*/ 861509 h 6858000"/>
              <a:gd name="connsiteX4641" fmla="*/ 8319247 w 12163312"/>
              <a:gd name="connsiteY4641" fmla="*/ 952351 h 6858000"/>
              <a:gd name="connsiteX4642" fmla="*/ 8477026 w 12163312"/>
              <a:gd name="connsiteY4642" fmla="*/ 861509 h 6858000"/>
              <a:gd name="connsiteX4643" fmla="*/ 8477026 w 12163312"/>
              <a:gd name="connsiteY4643" fmla="*/ 677433 h 6858000"/>
              <a:gd name="connsiteX4644" fmla="*/ 7998908 w 12163312"/>
              <a:gd name="connsiteY4644" fmla="*/ 586591 h 6858000"/>
              <a:gd name="connsiteX4645" fmla="*/ 7841129 w 12163312"/>
              <a:gd name="connsiteY4645" fmla="*/ 677433 h 6858000"/>
              <a:gd name="connsiteX4646" fmla="*/ 7841129 w 12163312"/>
              <a:gd name="connsiteY4646" fmla="*/ 861509 h 6858000"/>
              <a:gd name="connsiteX4647" fmla="*/ 7998908 w 12163312"/>
              <a:gd name="connsiteY4647" fmla="*/ 952351 h 6858000"/>
              <a:gd name="connsiteX4648" fmla="*/ 8156687 w 12163312"/>
              <a:gd name="connsiteY4648" fmla="*/ 861509 h 6858000"/>
              <a:gd name="connsiteX4649" fmla="*/ 8156687 w 12163312"/>
              <a:gd name="connsiteY4649" fmla="*/ 677433 h 6858000"/>
              <a:gd name="connsiteX4650" fmla="*/ 7678569 w 12163312"/>
              <a:gd name="connsiteY4650" fmla="*/ 586591 h 6858000"/>
              <a:gd name="connsiteX4651" fmla="*/ 7520791 w 12163312"/>
              <a:gd name="connsiteY4651" fmla="*/ 677433 h 6858000"/>
              <a:gd name="connsiteX4652" fmla="*/ 7520791 w 12163312"/>
              <a:gd name="connsiteY4652" fmla="*/ 861509 h 6858000"/>
              <a:gd name="connsiteX4653" fmla="*/ 7678569 w 12163312"/>
              <a:gd name="connsiteY4653" fmla="*/ 952351 h 6858000"/>
              <a:gd name="connsiteX4654" fmla="*/ 7836348 w 12163312"/>
              <a:gd name="connsiteY4654" fmla="*/ 861509 h 6858000"/>
              <a:gd name="connsiteX4655" fmla="*/ 7836348 w 12163312"/>
              <a:gd name="connsiteY4655" fmla="*/ 677433 h 6858000"/>
              <a:gd name="connsiteX4656" fmla="*/ 7358230 w 12163312"/>
              <a:gd name="connsiteY4656" fmla="*/ 586591 h 6858000"/>
              <a:gd name="connsiteX4657" fmla="*/ 7200451 w 12163312"/>
              <a:gd name="connsiteY4657" fmla="*/ 677433 h 6858000"/>
              <a:gd name="connsiteX4658" fmla="*/ 7200451 w 12163312"/>
              <a:gd name="connsiteY4658" fmla="*/ 861509 h 6858000"/>
              <a:gd name="connsiteX4659" fmla="*/ 7358230 w 12163312"/>
              <a:gd name="connsiteY4659" fmla="*/ 952351 h 6858000"/>
              <a:gd name="connsiteX4660" fmla="*/ 7516009 w 12163312"/>
              <a:gd name="connsiteY4660" fmla="*/ 861509 h 6858000"/>
              <a:gd name="connsiteX4661" fmla="*/ 7516009 w 12163312"/>
              <a:gd name="connsiteY4661" fmla="*/ 677433 h 6858000"/>
              <a:gd name="connsiteX4662" fmla="*/ 6717553 w 12163312"/>
              <a:gd name="connsiteY4662" fmla="*/ 586591 h 6858000"/>
              <a:gd name="connsiteX4663" fmla="*/ 6559774 w 12163312"/>
              <a:gd name="connsiteY4663" fmla="*/ 677433 h 6858000"/>
              <a:gd name="connsiteX4664" fmla="*/ 6559774 w 12163312"/>
              <a:gd name="connsiteY4664" fmla="*/ 861509 h 6858000"/>
              <a:gd name="connsiteX4665" fmla="*/ 6717553 w 12163312"/>
              <a:gd name="connsiteY4665" fmla="*/ 952351 h 6858000"/>
              <a:gd name="connsiteX4666" fmla="*/ 6875332 w 12163312"/>
              <a:gd name="connsiteY4666" fmla="*/ 861509 h 6858000"/>
              <a:gd name="connsiteX4667" fmla="*/ 6875332 w 12163312"/>
              <a:gd name="connsiteY4667" fmla="*/ 677433 h 6858000"/>
              <a:gd name="connsiteX4668" fmla="*/ 6397214 w 12163312"/>
              <a:gd name="connsiteY4668" fmla="*/ 586591 h 6858000"/>
              <a:gd name="connsiteX4669" fmla="*/ 6239435 w 12163312"/>
              <a:gd name="connsiteY4669" fmla="*/ 677433 h 6858000"/>
              <a:gd name="connsiteX4670" fmla="*/ 6239435 w 12163312"/>
              <a:gd name="connsiteY4670" fmla="*/ 861509 h 6858000"/>
              <a:gd name="connsiteX4671" fmla="*/ 6397214 w 12163312"/>
              <a:gd name="connsiteY4671" fmla="*/ 952351 h 6858000"/>
              <a:gd name="connsiteX4672" fmla="*/ 6554992 w 12163312"/>
              <a:gd name="connsiteY4672" fmla="*/ 861509 h 6858000"/>
              <a:gd name="connsiteX4673" fmla="*/ 6554992 w 12163312"/>
              <a:gd name="connsiteY4673" fmla="*/ 677433 h 6858000"/>
              <a:gd name="connsiteX4674" fmla="*/ 5756536 w 12163312"/>
              <a:gd name="connsiteY4674" fmla="*/ 586591 h 6858000"/>
              <a:gd name="connsiteX4675" fmla="*/ 5598757 w 12163312"/>
              <a:gd name="connsiteY4675" fmla="*/ 677433 h 6858000"/>
              <a:gd name="connsiteX4676" fmla="*/ 5598757 w 12163312"/>
              <a:gd name="connsiteY4676" fmla="*/ 861509 h 6858000"/>
              <a:gd name="connsiteX4677" fmla="*/ 5756536 w 12163312"/>
              <a:gd name="connsiteY4677" fmla="*/ 952351 h 6858000"/>
              <a:gd name="connsiteX4678" fmla="*/ 5914316 w 12163312"/>
              <a:gd name="connsiteY4678" fmla="*/ 861509 h 6858000"/>
              <a:gd name="connsiteX4679" fmla="*/ 5914316 w 12163312"/>
              <a:gd name="connsiteY4679" fmla="*/ 677433 h 6858000"/>
              <a:gd name="connsiteX4680" fmla="*/ 5113468 w 12163312"/>
              <a:gd name="connsiteY4680" fmla="*/ 586591 h 6858000"/>
              <a:gd name="connsiteX4681" fmla="*/ 4955689 w 12163312"/>
              <a:gd name="connsiteY4681" fmla="*/ 677433 h 6858000"/>
              <a:gd name="connsiteX4682" fmla="*/ 4955689 w 12163312"/>
              <a:gd name="connsiteY4682" fmla="*/ 861509 h 6858000"/>
              <a:gd name="connsiteX4683" fmla="*/ 5113468 w 12163312"/>
              <a:gd name="connsiteY4683" fmla="*/ 952351 h 6858000"/>
              <a:gd name="connsiteX4684" fmla="*/ 5271247 w 12163312"/>
              <a:gd name="connsiteY4684" fmla="*/ 861509 h 6858000"/>
              <a:gd name="connsiteX4685" fmla="*/ 5271247 w 12163312"/>
              <a:gd name="connsiteY4685" fmla="*/ 677433 h 6858000"/>
              <a:gd name="connsiteX4686" fmla="*/ 4793129 w 12163312"/>
              <a:gd name="connsiteY4686" fmla="*/ 586591 h 6858000"/>
              <a:gd name="connsiteX4687" fmla="*/ 4635350 w 12163312"/>
              <a:gd name="connsiteY4687" fmla="*/ 677433 h 6858000"/>
              <a:gd name="connsiteX4688" fmla="*/ 4635350 w 12163312"/>
              <a:gd name="connsiteY4688" fmla="*/ 861509 h 6858000"/>
              <a:gd name="connsiteX4689" fmla="*/ 4793129 w 12163312"/>
              <a:gd name="connsiteY4689" fmla="*/ 952351 h 6858000"/>
              <a:gd name="connsiteX4690" fmla="*/ 4950908 w 12163312"/>
              <a:gd name="connsiteY4690" fmla="*/ 861509 h 6858000"/>
              <a:gd name="connsiteX4691" fmla="*/ 4950908 w 12163312"/>
              <a:gd name="connsiteY4691" fmla="*/ 677433 h 6858000"/>
              <a:gd name="connsiteX4692" fmla="*/ 4472790 w 12163312"/>
              <a:gd name="connsiteY4692" fmla="*/ 586591 h 6858000"/>
              <a:gd name="connsiteX4693" fmla="*/ 4315012 w 12163312"/>
              <a:gd name="connsiteY4693" fmla="*/ 677433 h 6858000"/>
              <a:gd name="connsiteX4694" fmla="*/ 4315012 w 12163312"/>
              <a:gd name="connsiteY4694" fmla="*/ 861509 h 6858000"/>
              <a:gd name="connsiteX4695" fmla="*/ 4472790 w 12163312"/>
              <a:gd name="connsiteY4695" fmla="*/ 952351 h 6858000"/>
              <a:gd name="connsiteX4696" fmla="*/ 4630569 w 12163312"/>
              <a:gd name="connsiteY4696" fmla="*/ 861509 h 6858000"/>
              <a:gd name="connsiteX4697" fmla="*/ 4630569 w 12163312"/>
              <a:gd name="connsiteY4697" fmla="*/ 677433 h 6858000"/>
              <a:gd name="connsiteX4698" fmla="*/ 4152451 w 12163312"/>
              <a:gd name="connsiteY4698" fmla="*/ 586591 h 6858000"/>
              <a:gd name="connsiteX4699" fmla="*/ 3994673 w 12163312"/>
              <a:gd name="connsiteY4699" fmla="*/ 677433 h 6858000"/>
              <a:gd name="connsiteX4700" fmla="*/ 3994673 w 12163312"/>
              <a:gd name="connsiteY4700" fmla="*/ 861509 h 6858000"/>
              <a:gd name="connsiteX4701" fmla="*/ 4152451 w 12163312"/>
              <a:gd name="connsiteY4701" fmla="*/ 952351 h 6858000"/>
              <a:gd name="connsiteX4702" fmla="*/ 4310230 w 12163312"/>
              <a:gd name="connsiteY4702" fmla="*/ 861509 h 6858000"/>
              <a:gd name="connsiteX4703" fmla="*/ 4310230 w 12163312"/>
              <a:gd name="connsiteY4703" fmla="*/ 677433 h 6858000"/>
              <a:gd name="connsiteX4704" fmla="*/ 3832112 w 12163312"/>
              <a:gd name="connsiteY4704" fmla="*/ 586591 h 6858000"/>
              <a:gd name="connsiteX4705" fmla="*/ 3674334 w 12163312"/>
              <a:gd name="connsiteY4705" fmla="*/ 677433 h 6858000"/>
              <a:gd name="connsiteX4706" fmla="*/ 3674334 w 12163312"/>
              <a:gd name="connsiteY4706" fmla="*/ 861509 h 6858000"/>
              <a:gd name="connsiteX4707" fmla="*/ 3832112 w 12163312"/>
              <a:gd name="connsiteY4707" fmla="*/ 952351 h 6858000"/>
              <a:gd name="connsiteX4708" fmla="*/ 3989891 w 12163312"/>
              <a:gd name="connsiteY4708" fmla="*/ 861509 h 6858000"/>
              <a:gd name="connsiteX4709" fmla="*/ 3989891 w 12163312"/>
              <a:gd name="connsiteY4709" fmla="*/ 677433 h 6858000"/>
              <a:gd name="connsiteX4710" fmla="*/ 3511774 w 12163312"/>
              <a:gd name="connsiteY4710" fmla="*/ 586591 h 6858000"/>
              <a:gd name="connsiteX4711" fmla="*/ 3353995 w 12163312"/>
              <a:gd name="connsiteY4711" fmla="*/ 677433 h 6858000"/>
              <a:gd name="connsiteX4712" fmla="*/ 3353995 w 12163312"/>
              <a:gd name="connsiteY4712" fmla="*/ 861509 h 6858000"/>
              <a:gd name="connsiteX4713" fmla="*/ 3511774 w 12163312"/>
              <a:gd name="connsiteY4713" fmla="*/ 952351 h 6858000"/>
              <a:gd name="connsiteX4714" fmla="*/ 3669553 w 12163312"/>
              <a:gd name="connsiteY4714" fmla="*/ 861509 h 6858000"/>
              <a:gd name="connsiteX4715" fmla="*/ 3669553 w 12163312"/>
              <a:gd name="connsiteY4715" fmla="*/ 677433 h 6858000"/>
              <a:gd name="connsiteX4716" fmla="*/ 3191435 w 12163312"/>
              <a:gd name="connsiteY4716" fmla="*/ 586591 h 6858000"/>
              <a:gd name="connsiteX4717" fmla="*/ 3033656 w 12163312"/>
              <a:gd name="connsiteY4717" fmla="*/ 677433 h 6858000"/>
              <a:gd name="connsiteX4718" fmla="*/ 3033656 w 12163312"/>
              <a:gd name="connsiteY4718" fmla="*/ 861509 h 6858000"/>
              <a:gd name="connsiteX4719" fmla="*/ 3191435 w 12163312"/>
              <a:gd name="connsiteY4719" fmla="*/ 952351 h 6858000"/>
              <a:gd name="connsiteX4720" fmla="*/ 3349214 w 12163312"/>
              <a:gd name="connsiteY4720" fmla="*/ 861509 h 6858000"/>
              <a:gd name="connsiteX4721" fmla="*/ 3349214 w 12163312"/>
              <a:gd name="connsiteY4721" fmla="*/ 677433 h 6858000"/>
              <a:gd name="connsiteX4722" fmla="*/ 2871096 w 12163312"/>
              <a:gd name="connsiteY4722" fmla="*/ 586591 h 6858000"/>
              <a:gd name="connsiteX4723" fmla="*/ 2713317 w 12163312"/>
              <a:gd name="connsiteY4723" fmla="*/ 677433 h 6858000"/>
              <a:gd name="connsiteX4724" fmla="*/ 2713317 w 12163312"/>
              <a:gd name="connsiteY4724" fmla="*/ 861509 h 6858000"/>
              <a:gd name="connsiteX4725" fmla="*/ 2871096 w 12163312"/>
              <a:gd name="connsiteY4725" fmla="*/ 952351 h 6858000"/>
              <a:gd name="connsiteX4726" fmla="*/ 3028875 w 12163312"/>
              <a:gd name="connsiteY4726" fmla="*/ 861509 h 6858000"/>
              <a:gd name="connsiteX4727" fmla="*/ 3028875 w 12163312"/>
              <a:gd name="connsiteY4727" fmla="*/ 677433 h 6858000"/>
              <a:gd name="connsiteX4728" fmla="*/ 2550757 w 12163312"/>
              <a:gd name="connsiteY4728" fmla="*/ 586591 h 6858000"/>
              <a:gd name="connsiteX4729" fmla="*/ 2392978 w 12163312"/>
              <a:gd name="connsiteY4729" fmla="*/ 677433 h 6858000"/>
              <a:gd name="connsiteX4730" fmla="*/ 2392978 w 12163312"/>
              <a:gd name="connsiteY4730" fmla="*/ 861509 h 6858000"/>
              <a:gd name="connsiteX4731" fmla="*/ 2550757 w 12163312"/>
              <a:gd name="connsiteY4731" fmla="*/ 952351 h 6858000"/>
              <a:gd name="connsiteX4732" fmla="*/ 2708536 w 12163312"/>
              <a:gd name="connsiteY4732" fmla="*/ 861509 h 6858000"/>
              <a:gd name="connsiteX4733" fmla="*/ 2708536 w 12163312"/>
              <a:gd name="connsiteY4733" fmla="*/ 677433 h 6858000"/>
              <a:gd name="connsiteX4734" fmla="*/ 2230419 w 12163312"/>
              <a:gd name="connsiteY4734" fmla="*/ 586591 h 6858000"/>
              <a:gd name="connsiteX4735" fmla="*/ 2072640 w 12163312"/>
              <a:gd name="connsiteY4735" fmla="*/ 677433 h 6858000"/>
              <a:gd name="connsiteX4736" fmla="*/ 2072640 w 12163312"/>
              <a:gd name="connsiteY4736" fmla="*/ 861509 h 6858000"/>
              <a:gd name="connsiteX4737" fmla="*/ 2230419 w 12163312"/>
              <a:gd name="connsiteY4737" fmla="*/ 952351 h 6858000"/>
              <a:gd name="connsiteX4738" fmla="*/ 2388197 w 12163312"/>
              <a:gd name="connsiteY4738" fmla="*/ 861509 h 6858000"/>
              <a:gd name="connsiteX4739" fmla="*/ 2388197 w 12163312"/>
              <a:gd name="connsiteY4739" fmla="*/ 677433 h 6858000"/>
              <a:gd name="connsiteX4740" fmla="*/ 1910080 w 12163312"/>
              <a:gd name="connsiteY4740" fmla="*/ 586591 h 6858000"/>
              <a:gd name="connsiteX4741" fmla="*/ 1752301 w 12163312"/>
              <a:gd name="connsiteY4741" fmla="*/ 677433 h 6858000"/>
              <a:gd name="connsiteX4742" fmla="*/ 1752301 w 12163312"/>
              <a:gd name="connsiteY4742" fmla="*/ 861509 h 6858000"/>
              <a:gd name="connsiteX4743" fmla="*/ 1910080 w 12163312"/>
              <a:gd name="connsiteY4743" fmla="*/ 952351 h 6858000"/>
              <a:gd name="connsiteX4744" fmla="*/ 2067858 w 12163312"/>
              <a:gd name="connsiteY4744" fmla="*/ 861509 h 6858000"/>
              <a:gd name="connsiteX4745" fmla="*/ 2067858 w 12163312"/>
              <a:gd name="connsiteY4745" fmla="*/ 677433 h 6858000"/>
              <a:gd name="connsiteX4746" fmla="*/ 1589741 w 12163312"/>
              <a:gd name="connsiteY4746" fmla="*/ 586591 h 6858000"/>
              <a:gd name="connsiteX4747" fmla="*/ 1431962 w 12163312"/>
              <a:gd name="connsiteY4747" fmla="*/ 677433 h 6858000"/>
              <a:gd name="connsiteX4748" fmla="*/ 1431962 w 12163312"/>
              <a:gd name="connsiteY4748" fmla="*/ 861509 h 6858000"/>
              <a:gd name="connsiteX4749" fmla="*/ 1589741 w 12163312"/>
              <a:gd name="connsiteY4749" fmla="*/ 952351 h 6858000"/>
              <a:gd name="connsiteX4750" fmla="*/ 1747520 w 12163312"/>
              <a:gd name="connsiteY4750" fmla="*/ 861509 h 6858000"/>
              <a:gd name="connsiteX4751" fmla="*/ 1747520 w 12163312"/>
              <a:gd name="connsiteY4751" fmla="*/ 677433 h 6858000"/>
              <a:gd name="connsiteX4752" fmla="*/ 1269402 w 12163312"/>
              <a:gd name="connsiteY4752" fmla="*/ 586591 h 6858000"/>
              <a:gd name="connsiteX4753" fmla="*/ 1111623 w 12163312"/>
              <a:gd name="connsiteY4753" fmla="*/ 677433 h 6858000"/>
              <a:gd name="connsiteX4754" fmla="*/ 1111623 w 12163312"/>
              <a:gd name="connsiteY4754" fmla="*/ 861509 h 6858000"/>
              <a:gd name="connsiteX4755" fmla="*/ 1269402 w 12163312"/>
              <a:gd name="connsiteY4755" fmla="*/ 952351 h 6858000"/>
              <a:gd name="connsiteX4756" fmla="*/ 1427181 w 12163312"/>
              <a:gd name="connsiteY4756" fmla="*/ 861509 h 6858000"/>
              <a:gd name="connsiteX4757" fmla="*/ 1427181 w 12163312"/>
              <a:gd name="connsiteY4757" fmla="*/ 677433 h 6858000"/>
              <a:gd name="connsiteX4758" fmla="*/ 949063 w 12163312"/>
              <a:gd name="connsiteY4758" fmla="*/ 586591 h 6858000"/>
              <a:gd name="connsiteX4759" fmla="*/ 791284 w 12163312"/>
              <a:gd name="connsiteY4759" fmla="*/ 677433 h 6858000"/>
              <a:gd name="connsiteX4760" fmla="*/ 791284 w 12163312"/>
              <a:gd name="connsiteY4760" fmla="*/ 861509 h 6858000"/>
              <a:gd name="connsiteX4761" fmla="*/ 949063 w 12163312"/>
              <a:gd name="connsiteY4761" fmla="*/ 952351 h 6858000"/>
              <a:gd name="connsiteX4762" fmla="*/ 1106842 w 12163312"/>
              <a:gd name="connsiteY4762" fmla="*/ 861509 h 6858000"/>
              <a:gd name="connsiteX4763" fmla="*/ 1106842 w 12163312"/>
              <a:gd name="connsiteY4763" fmla="*/ 677433 h 6858000"/>
              <a:gd name="connsiteX4764" fmla="*/ 628724 w 12163312"/>
              <a:gd name="connsiteY4764" fmla="*/ 586591 h 6858000"/>
              <a:gd name="connsiteX4765" fmla="*/ 470945 w 12163312"/>
              <a:gd name="connsiteY4765" fmla="*/ 677433 h 6858000"/>
              <a:gd name="connsiteX4766" fmla="*/ 470945 w 12163312"/>
              <a:gd name="connsiteY4766" fmla="*/ 861509 h 6858000"/>
              <a:gd name="connsiteX4767" fmla="*/ 628724 w 12163312"/>
              <a:gd name="connsiteY4767" fmla="*/ 952351 h 6858000"/>
              <a:gd name="connsiteX4768" fmla="*/ 786503 w 12163312"/>
              <a:gd name="connsiteY4768" fmla="*/ 861509 h 6858000"/>
              <a:gd name="connsiteX4769" fmla="*/ 786503 w 12163312"/>
              <a:gd name="connsiteY4769" fmla="*/ 677433 h 6858000"/>
              <a:gd name="connsiteX4770" fmla="*/ 308385 w 12163312"/>
              <a:gd name="connsiteY4770" fmla="*/ 586591 h 6858000"/>
              <a:gd name="connsiteX4771" fmla="*/ 150607 w 12163312"/>
              <a:gd name="connsiteY4771" fmla="*/ 677433 h 6858000"/>
              <a:gd name="connsiteX4772" fmla="*/ 150607 w 12163312"/>
              <a:gd name="connsiteY4772" fmla="*/ 861509 h 6858000"/>
              <a:gd name="connsiteX4773" fmla="*/ 308385 w 12163312"/>
              <a:gd name="connsiteY4773" fmla="*/ 952351 h 6858000"/>
              <a:gd name="connsiteX4774" fmla="*/ 466164 w 12163312"/>
              <a:gd name="connsiteY4774" fmla="*/ 861509 h 6858000"/>
              <a:gd name="connsiteX4775" fmla="*/ 466164 w 12163312"/>
              <a:gd name="connsiteY4775" fmla="*/ 677433 h 6858000"/>
              <a:gd name="connsiteX4776" fmla="*/ 11842974 w 12163312"/>
              <a:gd name="connsiteY4776" fmla="*/ 584200 h 6858000"/>
              <a:gd name="connsiteX4777" fmla="*/ 11685195 w 12163312"/>
              <a:gd name="connsiteY4777" fmla="*/ 675043 h 6858000"/>
              <a:gd name="connsiteX4778" fmla="*/ 11685195 w 12163312"/>
              <a:gd name="connsiteY4778" fmla="*/ 859118 h 6858000"/>
              <a:gd name="connsiteX4779" fmla="*/ 11842974 w 12163312"/>
              <a:gd name="connsiteY4779" fmla="*/ 949960 h 6858000"/>
              <a:gd name="connsiteX4780" fmla="*/ 12000753 w 12163312"/>
              <a:gd name="connsiteY4780" fmla="*/ 859118 h 6858000"/>
              <a:gd name="connsiteX4781" fmla="*/ 12000753 w 12163312"/>
              <a:gd name="connsiteY4781" fmla="*/ 675043 h 6858000"/>
              <a:gd name="connsiteX4782" fmla="*/ 10241280 w 12163312"/>
              <a:gd name="connsiteY4782" fmla="*/ 584200 h 6858000"/>
              <a:gd name="connsiteX4783" fmla="*/ 10083501 w 12163312"/>
              <a:gd name="connsiteY4783" fmla="*/ 677433 h 6858000"/>
              <a:gd name="connsiteX4784" fmla="*/ 10083501 w 12163312"/>
              <a:gd name="connsiteY4784" fmla="*/ 859118 h 6858000"/>
              <a:gd name="connsiteX4785" fmla="*/ 10241280 w 12163312"/>
              <a:gd name="connsiteY4785" fmla="*/ 949960 h 6858000"/>
              <a:gd name="connsiteX4786" fmla="*/ 10399058 w 12163312"/>
              <a:gd name="connsiteY4786" fmla="*/ 859118 h 6858000"/>
              <a:gd name="connsiteX4787" fmla="*/ 10399058 w 12163312"/>
              <a:gd name="connsiteY4787" fmla="*/ 675043 h 6858000"/>
              <a:gd name="connsiteX4788" fmla="*/ 8639585 w 12163312"/>
              <a:gd name="connsiteY4788" fmla="*/ 584200 h 6858000"/>
              <a:gd name="connsiteX4789" fmla="*/ 8481806 w 12163312"/>
              <a:gd name="connsiteY4789" fmla="*/ 677433 h 6858000"/>
              <a:gd name="connsiteX4790" fmla="*/ 8481806 w 12163312"/>
              <a:gd name="connsiteY4790" fmla="*/ 859118 h 6858000"/>
              <a:gd name="connsiteX4791" fmla="*/ 8639585 w 12163312"/>
              <a:gd name="connsiteY4791" fmla="*/ 949960 h 6858000"/>
              <a:gd name="connsiteX4792" fmla="*/ 8797364 w 12163312"/>
              <a:gd name="connsiteY4792" fmla="*/ 859118 h 6858000"/>
              <a:gd name="connsiteX4793" fmla="*/ 8797364 w 12163312"/>
              <a:gd name="connsiteY4793" fmla="*/ 675043 h 6858000"/>
              <a:gd name="connsiteX4794" fmla="*/ 7037892 w 12163312"/>
              <a:gd name="connsiteY4794" fmla="*/ 584200 h 6858000"/>
              <a:gd name="connsiteX4795" fmla="*/ 6880113 w 12163312"/>
              <a:gd name="connsiteY4795" fmla="*/ 677433 h 6858000"/>
              <a:gd name="connsiteX4796" fmla="*/ 6880113 w 12163312"/>
              <a:gd name="connsiteY4796" fmla="*/ 859118 h 6858000"/>
              <a:gd name="connsiteX4797" fmla="*/ 7037892 w 12163312"/>
              <a:gd name="connsiteY4797" fmla="*/ 949960 h 6858000"/>
              <a:gd name="connsiteX4798" fmla="*/ 7195671 w 12163312"/>
              <a:gd name="connsiteY4798" fmla="*/ 859118 h 6858000"/>
              <a:gd name="connsiteX4799" fmla="*/ 7195671 w 12163312"/>
              <a:gd name="connsiteY4799" fmla="*/ 675043 h 6858000"/>
              <a:gd name="connsiteX4800" fmla="*/ 6076875 w 12163312"/>
              <a:gd name="connsiteY4800" fmla="*/ 584200 h 6858000"/>
              <a:gd name="connsiteX4801" fmla="*/ 5919096 w 12163312"/>
              <a:gd name="connsiteY4801" fmla="*/ 675043 h 6858000"/>
              <a:gd name="connsiteX4802" fmla="*/ 5919096 w 12163312"/>
              <a:gd name="connsiteY4802" fmla="*/ 859118 h 6858000"/>
              <a:gd name="connsiteX4803" fmla="*/ 6076875 w 12163312"/>
              <a:gd name="connsiteY4803" fmla="*/ 949960 h 6858000"/>
              <a:gd name="connsiteX4804" fmla="*/ 6234654 w 12163312"/>
              <a:gd name="connsiteY4804" fmla="*/ 859118 h 6858000"/>
              <a:gd name="connsiteX4805" fmla="*/ 6234654 w 12163312"/>
              <a:gd name="connsiteY4805" fmla="*/ 675043 h 6858000"/>
              <a:gd name="connsiteX4806" fmla="*/ 5436198 w 12163312"/>
              <a:gd name="connsiteY4806" fmla="*/ 584200 h 6858000"/>
              <a:gd name="connsiteX4807" fmla="*/ 5278418 w 12163312"/>
              <a:gd name="connsiteY4807" fmla="*/ 677433 h 6858000"/>
              <a:gd name="connsiteX4808" fmla="*/ 5278418 w 12163312"/>
              <a:gd name="connsiteY4808" fmla="*/ 859118 h 6858000"/>
              <a:gd name="connsiteX4809" fmla="*/ 5436198 w 12163312"/>
              <a:gd name="connsiteY4809" fmla="*/ 949960 h 6858000"/>
              <a:gd name="connsiteX4810" fmla="*/ 5593976 w 12163312"/>
              <a:gd name="connsiteY4810" fmla="*/ 859118 h 6858000"/>
              <a:gd name="connsiteX4811" fmla="*/ 5593976 w 12163312"/>
              <a:gd name="connsiteY4811" fmla="*/ 675043 h 6858000"/>
              <a:gd name="connsiteX4812" fmla="*/ 6237044 w 12163312"/>
              <a:gd name="connsiteY4812" fmla="*/ 306892 h 6858000"/>
              <a:gd name="connsiteX4813" fmla="*/ 6079266 w 12163312"/>
              <a:gd name="connsiteY4813" fmla="*/ 397735 h 6858000"/>
              <a:gd name="connsiteX4814" fmla="*/ 6079266 w 12163312"/>
              <a:gd name="connsiteY4814" fmla="*/ 581810 h 6858000"/>
              <a:gd name="connsiteX4815" fmla="*/ 6237044 w 12163312"/>
              <a:gd name="connsiteY4815" fmla="*/ 672652 h 6858000"/>
              <a:gd name="connsiteX4816" fmla="*/ 6394823 w 12163312"/>
              <a:gd name="connsiteY4816" fmla="*/ 581810 h 6858000"/>
              <a:gd name="connsiteX4817" fmla="*/ 6394823 w 12163312"/>
              <a:gd name="connsiteY4817" fmla="*/ 397735 h 6858000"/>
              <a:gd name="connsiteX4818" fmla="*/ 468555 w 12163312"/>
              <a:gd name="connsiteY4818" fmla="*/ 306892 h 6858000"/>
              <a:gd name="connsiteX4819" fmla="*/ 310776 w 12163312"/>
              <a:gd name="connsiteY4819" fmla="*/ 397735 h 6858000"/>
              <a:gd name="connsiteX4820" fmla="*/ 310776 w 12163312"/>
              <a:gd name="connsiteY4820" fmla="*/ 581810 h 6858000"/>
              <a:gd name="connsiteX4821" fmla="*/ 468555 w 12163312"/>
              <a:gd name="connsiteY4821" fmla="*/ 672652 h 6858000"/>
              <a:gd name="connsiteX4822" fmla="*/ 626334 w 12163312"/>
              <a:gd name="connsiteY4822" fmla="*/ 581810 h 6858000"/>
              <a:gd name="connsiteX4823" fmla="*/ 626334 w 12163312"/>
              <a:gd name="connsiteY4823" fmla="*/ 397735 h 6858000"/>
              <a:gd name="connsiteX4824" fmla="*/ 11682804 w 12163312"/>
              <a:gd name="connsiteY4824" fmla="*/ 304502 h 6858000"/>
              <a:gd name="connsiteX4825" fmla="*/ 11525026 w 12163312"/>
              <a:gd name="connsiteY4825" fmla="*/ 395344 h 6858000"/>
              <a:gd name="connsiteX4826" fmla="*/ 11525026 w 12163312"/>
              <a:gd name="connsiteY4826" fmla="*/ 579419 h 6858000"/>
              <a:gd name="connsiteX4827" fmla="*/ 11682804 w 12163312"/>
              <a:gd name="connsiteY4827" fmla="*/ 670262 h 6858000"/>
              <a:gd name="connsiteX4828" fmla="*/ 11840583 w 12163312"/>
              <a:gd name="connsiteY4828" fmla="*/ 579419 h 6858000"/>
              <a:gd name="connsiteX4829" fmla="*/ 11840583 w 12163312"/>
              <a:gd name="connsiteY4829" fmla="*/ 395344 h 6858000"/>
              <a:gd name="connsiteX4830" fmla="*/ 11362465 w 12163312"/>
              <a:gd name="connsiteY4830" fmla="*/ 304502 h 6858000"/>
              <a:gd name="connsiteX4831" fmla="*/ 11204686 w 12163312"/>
              <a:gd name="connsiteY4831" fmla="*/ 395344 h 6858000"/>
              <a:gd name="connsiteX4832" fmla="*/ 11204686 w 12163312"/>
              <a:gd name="connsiteY4832" fmla="*/ 579419 h 6858000"/>
              <a:gd name="connsiteX4833" fmla="*/ 11362465 w 12163312"/>
              <a:gd name="connsiteY4833" fmla="*/ 670262 h 6858000"/>
              <a:gd name="connsiteX4834" fmla="*/ 11520244 w 12163312"/>
              <a:gd name="connsiteY4834" fmla="*/ 579419 h 6858000"/>
              <a:gd name="connsiteX4835" fmla="*/ 11520244 w 12163312"/>
              <a:gd name="connsiteY4835" fmla="*/ 395344 h 6858000"/>
              <a:gd name="connsiteX4836" fmla="*/ 11042127 w 12163312"/>
              <a:gd name="connsiteY4836" fmla="*/ 304502 h 6858000"/>
              <a:gd name="connsiteX4837" fmla="*/ 10884348 w 12163312"/>
              <a:gd name="connsiteY4837" fmla="*/ 395344 h 6858000"/>
              <a:gd name="connsiteX4838" fmla="*/ 10884348 w 12163312"/>
              <a:gd name="connsiteY4838" fmla="*/ 579419 h 6858000"/>
              <a:gd name="connsiteX4839" fmla="*/ 11042127 w 12163312"/>
              <a:gd name="connsiteY4839" fmla="*/ 670262 h 6858000"/>
              <a:gd name="connsiteX4840" fmla="*/ 11199906 w 12163312"/>
              <a:gd name="connsiteY4840" fmla="*/ 579419 h 6858000"/>
              <a:gd name="connsiteX4841" fmla="*/ 11199906 w 12163312"/>
              <a:gd name="connsiteY4841" fmla="*/ 395344 h 6858000"/>
              <a:gd name="connsiteX4842" fmla="*/ 10721788 w 12163312"/>
              <a:gd name="connsiteY4842" fmla="*/ 304502 h 6858000"/>
              <a:gd name="connsiteX4843" fmla="*/ 10564009 w 12163312"/>
              <a:gd name="connsiteY4843" fmla="*/ 395344 h 6858000"/>
              <a:gd name="connsiteX4844" fmla="*/ 10564009 w 12163312"/>
              <a:gd name="connsiteY4844" fmla="*/ 579419 h 6858000"/>
              <a:gd name="connsiteX4845" fmla="*/ 10721788 w 12163312"/>
              <a:gd name="connsiteY4845" fmla="*/ 670262 h 6858000"/>
              <a:gd name="connsiteX4846" fmla="*/ 10879567 w 12163312"/>
              <a:gd name="connsiteY4846" fmla="*/ 579419 h 6858000"/>
              <a:gd name="connsiteX4847" fmla="*/ 10879567 w 12163312"/>
              <a:gd name="connsiteY4847" fmla="*/ 395344 h 6858000"/>
              <a:gd name="connsiteX4848" fmla="*/ 10401449 w 12163312"/>
              <a:gd name="connsiteY4848" fmla="*/ 304502 h 6858000"/>
              <a:gd name="connsiteX4849" fmla="*/ 10243670 w 12163312"/>
              <a:gd name="connsiteY4849" fmla="*/ 395344 h 6858000"/>
              <a:gd name="connsiteX4850" fmla="*/ 10243670 w 12163312"/>
              <a:gd name="connsiteY4850" fmla="*/ 579419 h 6858000"/>
              <a:gd name="connsiteX4851" fmla="*/ 10401449 w 12163312"/>
              <a:gd name="connsiteY4851" fmla="*/ 670262 h 6858000"/>
              <a:gd name="connsiteX4852" fmla="*/ 10559227 w 12163312"/>
              <a:gd name="connsiteY4852" fmla="*/ 579419 h 6858000"/>
              <a:gd name="connsiteX4853" fmla="*/ 10559227 w 12163312"/>
              <a:gd name="connsiteY4853" fmla="*/ 395344 h 6858000"/>
              <a:gd name="connsiteX4854" fmla="*/ 10081110 w 12163312"/>
              <a:gd name="connsiteY4854" fmla="*/ 304502 h 6858000"/>
              <a:gd name="connsiteX4855" fmla="*/ 9923332 w 12163312"/>
              <a:gd name="connsiteY4855" fmla="*/ 395344 h 6858000"/>
              <a:gd name="connsiteX4856" fmla="*/ 9923332 w 12163312"/>
              <a:gd name="connsiteY4856" fmla="*/ 579419 h 6858000"/>
              <a:gd name="connsiteX4857" fmla="*/ 10081110 w 12163312"/>
              <a:gd name="connsiteY4857" fmla="*/ 670262 h 6858000"/>
              <a:gd name="connsiteX4858" fmla="*/ 10238889 w 12163312"/>
              <a:gd name="connsiteY4858" fmla="*/ 579419 h 6858000"/>
              <a:gd name="connsiteX4859" fmla="*/ 10238889 w 12163312"/>
              <a:gd name="connsiteY4859" fmla="*/ 395344 h 6858000"/>
              <a:gd name="connsiteX4860" fmla="*/ 9760771 w 12163312"/>
              <a:gd name="connsiteY4860" fmla="*/ 304502 h 6858000"/>
              <a:gd name="connsiteX4861" fmla="*/ 9602992 w 12163312"/>
              <a:gd name="connsiteY4861" fmla="*/ 395344 h 6858000"/>
              <a:gd name="connsiteX4862" fmla="*/ 9602992 w 12163312"/>
              <a:gd name="connsiteY4862" fmla="*/ 579419 h 6858000"/>
              <a:gd name="connsiteX4863" fmla="*/ 9760771 w 12163312"/>
              <a:gd name="connsiteY4863" fmla="*/ 670262 h 6858000"/>
              <a:gd name="connsiteX4864" fmla="*/ 9918550 w 12163312"/>
              <a:gd name="connsiteY4864" fmla="*/ 579419 h 6858000"/>
              <a:gd name="connsiteX4865" fmla="*/ 9918550 w 12163312"/>
              <a:gd name="connsiteY4865" fmla="*/ 395344 h 6858000"/>
              <a:gd name="connsiteX4866" fmla="*/ 9440432 w 12163312"/>
              <a:gd name="connsiteY4866" fmla="*/ 304502 h 6858000"/>
              <a:gd name="connsiteX4867" fmla="*/ 9282654 w 12163312"/>
              <a:gd name="connsiteY4867" fmla="*/ 395344 h 6858000"/>
              <a:gd name="connsiteX4868" fmla="*/ 9282654 w 12163312"/>
              <a:gd name="connsiteY4868" fmla="*/ 579419 h 6858000"/>
              <a:gd name="connsiteX4869" fmla="*/ 9440432 w 12163312"/>
              <a:gd name="connsiteY4869" fmla="*/ 670262 h 6858000"/>
              <a:gd name="connsiteX4870" fmla="*/ 9598211 w 12163312"/>
              <a:gd name="connsiteY4870" fmla="*/ 579419 h 6858000"/>
              <a:gd name="connsiteX4871" fmla="*/ 9598211 w 12163312"/>
              <a:gd name="connsiteY4871" fmla="*/ 395344 h 6858000"/>
              <a:gd name="connsiteX4872" fmla="*/ 9120094 w 12163312"/>
              <a:gd name="connsiteY4872" fmla="*/ 304502 h 6858000"/>
              <a:gd name="connsiteX4873" fmla="*/ 8962315 w 12163312"/>
              <a:gd name="connsiteY4873" fmla="*/ 395344 h 6858000"/>
              <a:gd name="connsiteX4874" fmla="*/ 8962315 w 12163312"/>
              <a:gd name="connsiteY4874" fmla="*/ 579419 h 6858000"/>
              <a:gd name="connsiteX4875" fmla="*/ 9120094 w 12163312"/>
              <a:gd name="connsiteY4875" fmla="*/ 670262 h 6858000"/>
              <a:gd name="connsiteX4876" fmla="*/ 9277873 w 12163312"/>
              <a:gd name="connsiteY4876" fmla="*/ 579419 h 6858000"/>
              <a:gd name="connsiteX4877" fmla="*/ 9277873 w 12163312"/>
              <a:gd name="connsiteY4877" fmla="*/ 395344 h 6858000"/>
              <a:gd name="connsiteX4878" fmla="*/ 8799755 w 12163312"/>
              <a:gd name="connsiteY4878" fmla="*/ 304502 h 6858000"/>
              <a:gd name="connsiteX4879" fmla="*/ 8641976 w 12163312"/>
              <a:gd name="connsiteY4879" fmla="*/ 395344 h 6858000"/>
              <a:gd name="connsiteX4880" fmla="*/ 8641976 w 12163312"/>
              <a:gd name="connsiteY4880" fmla="*/ 579419 h 6858000"/>
              <a:gd name="connsiteX4881" fmla="*/ 8799755 w 12163312"/>
              <a:gd name="connsiteY4881" fmla="*/ 670262 h 6858000"/>
              <a:gd name="connsiteX4882" fmla="*/ 8957533 w 12163312"/>
              <a:gd name="connsiteY4882" fmla="*/ 579419 h 6858000"/>
              <a:gd name="connsiteX4883" fmla="*/ 8957533 w 12163312"/>
              <a:gd name="connsiteY4883" fmla="*/ 395344 h 6858000"/>
              <a:gd name="connsiteX4884" fmla="*/ 8479416 w 12163312"/>
              <a:gd name="connsiteY4884" fmla="*/ 304502 h 6858000"/>
              <a:gd name="connsiteX4885" fmla="*/ 8321638 w 12163312"/>
              <a:gd name="connsiteY4885" fmla="*/ 395344 h 6858000"/>
              <a:gd name="connsiteX4886" fmla="*/ 8321638 w 12163312"/>
              <a:gd name="connsiteY4886" fmla="*/ 579419 h 6858000"/>
              <a:gd name="connsiteX4887" fmla="*/ 8479416 w 12163312"/>
              <a:gd name="connsiteY4887" fmla="*/ 670262 h 6858000"/>
              <a:gd name="connsiteX4888" fmla="*/ 8637195 w 12163312"/>
              <a:gd name="connsiteY4888" fmla="*/ 579419 h 6858000"/>
              <a:gd name="connsiteX4889" fmla="*/ 8637195 w 12163312"/>
              <a:gd name="connsiteY4889" fmla="*/ 395344 h 6858000"/>
              <a:gd name="connsiteX4890" fmla="*/ 8159077 w 12163312"/>
              <a:gd name="connsiteY4890" fmla="*/ 304502 h 6858000"/>
              <a:gd name="connsiteX4891" fmla="*/ 8001298 w 12163312"/>
              <a:gd name="connsiteY4891" fmla="*/ 395344 h 6858000"/>
              <a:gd name="connsiteX4892" fmla="*/ 8001298 w 12163312"/>
              <a:gd name="connsiteY4892" fmla="*/ 579419 h 6858000"/>
              <a:gd name="connsiteX4893" fmla="*/ 8159077 w 12163312"/>
              <a:gd name="connsiteY4893" fmla="*/ 670262 h 6858000"/>
              <a:gd name="connsiteX4894" fmla="*/ 8316856 w 12163312"/>
              <a:gd name="connsiteY4894" fmla="*/ 579419 h 6858000"/>
              <a:gd name="connsiteX4895" fmla="*/ 8316856 w 12163312"/>
              <a:gd name="connsiteY4895" fmla="*/ 395344 h 6858000"/>
              <a:gd name="connsiteX4896" fmla="*/ 7838739 w 12163312"/>
              <a:gd name="connsiteY4896" fmla="*/ 304502 h 6858000"/>
              <a:gd name="connsiteX4897" fmla="*/ 7680960 w 12163312"/>
              <a:gd name="connsiteY4897" fmla="*/ 395344 h 6858000"/>
              <a:gd name="connsiteX4898" fmla="*/ 7680960 w 12163312"/>
              <a:gd name="connsiteY4898" fmla="*/ 579419 h 6858000"/>
              <a:gd name="connsiteX4899" fmla="*/ 7838739 w 12163312"/>
              <a:gd name="connsiteY4899" fmla="*/ 670262 h 6858000"/>
              <a:gd name="connsiteX4900" fmla="*/ 7996518 w 12163312"/>
              <a:gd name="connsiteY4900" fmla="*/ 579419 h 6858000"/>
              <a:gd name="connsiteX4901" fmla="*/ 7996518 w 12163312"/>
              <a:gd name="connsiteY4901" fmla="*/ 395344 h 6858000"/>
              <a:gd name="connsiteX4902" fmla="*/ 7518400 w 12163312"/>
              <a:gd name="connsiteY4902" fmla="*/ 304502 h 6858000"/>
              <a:gd name="connsiteX4903" fmla="*/ 7360621 w 12163312"/>
              <a:gd name="connsiteY4903" fmla="*/ 395344 h 6858000"/>
              <a:gd name="connsiteX4904" fmla="*/ 7360621 w 12163312"/>
              <a:gd name="connsiteY4904" fmla="*/ 579419 h 6858000"/>
              <a:gd name="connsiteX4905" fmla="*/ 7518400 w 12163312"/>
              <a:gd name="connsiteY4905" fmla="*/ 670262 h 6858000"/>
              <a:gd name="connsiteX4906" fmla="*/ 7676179 w 12163312"/>
              <a:gd name="connsiteY4906" fmla="*/ 579419 h 6858000"/>
              <a:gd name="connsiteX4907" fmla="*/ 7676179 w 12163312"/>
              <a:gd name="connsiteY4907" fmla="*/ 395344 h 6858000"/>
              <a:gd name="connsiteX4908" fmla="*/ 7198061 w 12163312"/>
              <a:gd name="connsiteY4908" fmla="*/ 304502 h 6858000"/>
              <a:gd name="connsiteX4909" fmla="*/ 7040282 w 12163312"/>
              <a:gd name="connsiteY4909" fmla="*/ 395344 h 6858000"/>
              <a:gd name="connsiteX4910" fmla="*/ 7040282 w 12163312"/>
              <a:gd name="connsiteY4910" fmla="*/ 579419 h 6858000"/>
              <a:gd name="connsiteX4911" fmla="*/ 7198061 w 12163312"/>
              <a:gd name="connsiteY4911" fmla="*/ 670262 h 6858000"/>
              <a:gd name="connsiteX4912" fmla="*/ 7355839 w 12163312"/>
              <a:gd name="connsiteY4912" fmla="*/ 579419 h 6858000"/>
              <a:gd name="connsiteX4913" fmla="*/ 7355839 w 12163312"/>
              <a:gd name="connsiteY4913" fmla="*/ 395344 h 6858000"/>
              <a:gd name="connsiteX4914" fmla="*/ 6877722 w 12163312"/>
              <a:gd name="connsiteY4914" fmla="*/ 304502 h 6858000"/>
              <a:gd name="connsiteX4915" fmla="*/ 6719944 w 12163312"/>
              <a:gd name="connsiteY4915" fmla="*/ 395344 h 6858000"/>
              <a:gd name="connsiteX4916" fmla="*/ 6719944 w 12163312"/>
              <a:gd name="connsiteY4916" fmla="*/ 579419 h 6858000"/>
              <a:gd name="connsiteX4917" fmla="*/ 6877722 w 12163312"/>
              <a:gd name="connsiteY4917" fmla="*/ 670262 h 6858000"/>
              <a:gd name="connsiteX4918" fmla="*/ 7035501 w 12163312"/>
              <a:gd name="connsiteY4918" fmla="*/ 579419 h 6858000"/>
              <a:gd name="connsiteX4919" fmla="*/ 7035501 w 12163312"/>
              <a:gd name="connsiteY4919" fmla="*/ 395344 h 6858000"/>
              <a:gd name="connsiteX4920" fmla="*/ 6557383 w 12163312"/>
              <a:gd name="connsiteY4920" fmla="*/ 304502 h 6858000"/>
              <a:gd name="connsiteX4921" fmla="*/ 6399604 w 12163312"/>
              <a:gd name="connsiteY4921" fmla="*/ 395344 h 6858000"/>
              <a:gd name="connsiteX4922" fmla="*/ 6399604 w 12163312"/>
              <a:gd name="connsiteY4922" fmla="*/ 579419 h 6858000"/>
              <a:gd name="connsiteX4923" fmla="*/ 6557383 w 12163312"/>
              <a:gd name="connsiteY4923" fmla="*/ 670262 h 6858000"/>
              <a:gd name="connsiteX4924" fmla="*/ 6715162 w 12163312"/>
              <a:gd name="connsiteY4924" fmla="*/ 579419 h 6858000"/>
              <a:gd name="connsiteX4925" fmla="*/ 6715162 w 12163312"/>
              <a:gd name="connsiteY4925" fmla="*/ 395344 h 6858000"/>
              <a:gd name="connsiteX4926" fmla="*/ 5916706 w 12163312"/>
              <a:gd name="connsiteY4926" fmla="*/ 304502 h 6858000"/>
              <a:gd name="connsiteX4927" fmla="*/ 5758927 w 12163312"/>
              <a:gd name="connsiteY4927" fmla="*/ 395344 h 6858000"/>
              <a:gd name="connsiteX4928" fmla="*/ 5758927 w 12163312"/>
              <a:gd name="connsiteY4928" fmla="*/ 579419 h 6858000"/>
              <a:gd name="connsiteX4929" fmla="*/ 5916706 w 12163312"/>
              <a:gd name="connsiteY4929" fmla="*/ 670262 h 6858000"/>
              <a:gd name="connsiteX4930" fmla="*/ 6074484 w 12163312"/>
              <a:gd name="connsiteY4930" fmla="*/ 579419 h 6858000"/>
              <a:gd name="connsiteX4931" fmla="*/ 6074484 w 12163312"/>
              <a:gd name="connsiteY4931" fmla="*/ 395344 h 6858000"/>
              <a:gd name="connsiteX4932" fmla="*/ 5596368 w 12163312"/>
              <a:gd name="connsiteY4932" fmla="*/ 304502 h 6858000"/>
              <a:gd name="connsiteX4933" fmla="*/ 5438588 w 12163312"/>
              <a:gd name="connsiteY4933" fmla="*/ 395344 h 6858000"/>
              <a:gd name="connsiteX4934" fmla="*/ 5438588 w 12163312"/>
              <a:gd name="connsiteY4934" fmla="*/ 579419 h 6858000"/>
              <a:gd name="connsiteX4935" fmla="*/ 5596368 w 12163312"/>
              <a:gd name="connsiteY4935" fmla="*/ 670262 h 6858000"/>
              <a:gd name="connsiteX4936" fmla="*/ 5754146 w 12163312"/>
              <a:gd name="connsiteY4936" fmla="*/ 579419 h 6858000"/>
              <a:gd name="connsiteX4937" fmla="*/ 5754146 w 12163312"/>
              <a:gd name="connsiteY4937" fmla="*/ 395344 h 6858000"/>
              <a:gd name="connsiteX4938" fmla="*/ 5276028 w 12163312"/>
              <a:gd name="connsiteY4938" fmla="*/ 304502 h 6858000"/>
              <a:gd name="connsiteX4939" fmla="*/ 5118250 w 12163312"/>
              <a:gd name="connsiteY4939" fmla="*/ 395344 h 6858000"/>
              <a:gd name="connsiteX4940" fmla="*/ 5118250 w 12163312"/>
              <a:gd name="connsiteY4940" fmla="*/ 579419 h 6858000"/>
              <a:gd name="connsiteX4941" fmla="*/ 5276028 w 12163312"/>
              <a:gd name="connsiteY4941" fmla="*/ 670262 h 6858000"/>
              <a:gd name="connsiteX4942" fmla="*/ 5433807 w 12163312"/>
              <a:gd name="connsiteY4942" fmla="*/ 579419 h 6858000"/>
              <a:gd name="connsiteX4943" fmla="*/ 5433807 w 12163312"/>
              <a:gd name="connsiteY4943" fmla="*/ 395344 h 6858000"/>
              <a:gd name="connsiteX4944" fmla="*/ 4955689 w 12163312"/>
              <a:gd name="connsiteY4944" fmla="*/ 304502 h 6858000"/>
              <a:gd name="connsiteX4945" fmla="*/ 4797910 w 12163312"/>
              <a:gd name="connsiteY4945" fmla="*/ 395344 h 6858000"/>
              <a:gd name="connsiteX4946" fmla="*/ 4797910 w 12163312"/>
              <a:gd name="connsiteY4946" fmla="*/ 579419 h 6858000"/>
              <a:gd name="connsiteX4947" fmla="*/ 4955689 w 12163312"/>
              <a:gd name="connsiteY4947" fmla="*/ 670262 h 6858000"/>
              <a:gd name="connsiteX4948" fmla="*/ 5113468 w 12163312"/>
              <a:gd name="connsiteY4948" fmla="*/ 579419 h 6858000"/>
              <a:gd name="connsiteX4949" fmla="*/ 5113468 w 12163312"/>
              <a:gd name="connsiteY4949" fmla="*/ 395344 h 6858000"/>
              <a:gd name="connsiteX4950" fmla="*/ 4635350 w 12163312"/>
              <a:gd name="connsiteY4950" fmla="*/ 304502 h 6858000"/>
              <a:gd name="connsiteX4951" fmla="*/ 4477571 w 12163312"/>
              <a:gd name="connsiteY4951" fmla="*/ 395344 h 6858000"/>
              <a:gd name="connsiteX4952" fmla="*/ 4477571 w 12163312"/>
              <a:gd name="connsiteY4952" fmla="*/ 579419 h 6858000"/>
              <a:gd name="connsiteX4953" fmla="*/ 4635350 w 12163312"/>
              <a:gd name="connsiteY4953" fmla="*/ 670262 h 6858000"/>
              <a:gd name="connsiteX4954" fmla="*/ 4793129 w 12163312"/>
              <a:gd name="connsiteY4954" fmla="*/ 579419 h 6858000"/>
              <a:gd name="connsiteX4955" fmla="*/ 4793129 w 12163312"/>
              <a:gd name="connsiteY4955" fmla="*/ 395344 h 6858000"/>
              <a:gd name="connsiteX4956" fmla="*/ 4312621 w 12163312"/>
              <a:gd name="connsiteY4956" fmla="*/ 304502 h 6858000"/>
              <a:gd name="connsiteX4957" fmla="*/ 4154842 w 12163312"/>
              <a:gd name="connsiteY4957" fmla="*/ 395344 h 6858000"/>
              <a:gd name="connsiteX4958" fmla="*/ 4154842 w 12163312"/>
              <a:gd name="connsiteY4958" fmla="*/ 579419 h 6858000"/>
              <a:gd name="connsiteX4959" fmla="*/ 4312621 w 12163312"/>
              <a:gd name="connsiteY4959" fmla="*/ 670262 h 6858000"/>
              <a:gd name="connsiteX4960" fmla="*/ 4470400 w 12163312"/>
              <a:gd name="connsiteY4960" fmla="*/ 579419 h 6858000"/>
              <a:gd name="connsiteX4961" fmla="*/ 4470400 w 12163312"/>
              <a:gd name="connsiteY4961" fmla="*/ 395344 h 6858000"/>
              <a:gd name="connsiteX4962" fmla="*/ 3992282 w 12163312"/>
              <a:gd name="connsiteY4962" fmla="*/ 304502 h 6858000"/>
              <a:gd name="connsiteX4963" fmla="*/ 3834503 w 12163312"/>
              <a:gd name="connsiteY4963" fmla="*/ 395344 h 6858000"/>
              <a:gd name="connsiteX4964" fmla="*/ 3834503 w 12163312"/>
              <a:gd name="connsiteY4964" fmla="*/ 579419 h 6858000"/>
              <a:gd name="connsiteX4965" fmla="*/ 3992282 w 12163312"/>
              <a:gd name="connsiteY4965" fmla="*/ 670262 h 6858000"/>
              <a:gd name="connsiteX4966" fmla="*/ 4150061 w 12163312"/>
              <a:gd name="connsiteY4966" fmla="*/ 579419 h 6858000"/>
              <a:gd name="connsiteX4967" fmla="*/ 4150061 w 12163312"/>
              <a:gd name="connsiteY4967" fmla="*/ 395344 h 6858000"/>
              <a:gd name="connsiteX4968" fmla="*/ 3671943 w 12163312"/>
              <a:gd name="connsiteY4968" fmla="*/ 304502 h 6858000"/>
              <a:gd name="connsiteX4969" fmla="*/ 3514165 w 12163312"/>
              <a:gd name="connsiteY4969" fmla="*/ 395344 h 6858000"/>
              <a:gd name="connsiteX4970" fmla="*/ 3514165 w 12163312"/>
              <a:gd name="connsiteY4970" fmla="*/ 579419 h 6858000"/>
              <a:gd name="connsiteX4971" fmla="*/ 3671943 w 12163312"/>
              <a:gd name="connsiteY4971" fmla="*/ 670262 h 6858000"/>
              <a:gd name="connsiteX4972" fmla="*/ 3829722 w 12163312"/>
              <a:gd name="connsiteY4972" fmla="*/ 579419 h 6858000"/>
              <a:gd name="connsiteX4973" fmla="*/ 3829722 w 12163312"/>
              <a:gd name="connsiteY4973" fmla="*/ 395344 h 6858000"/>
              <a:gd name="connsiteX4974" fmla="*/ 3351604 w 12163312"/>
              <a:gd name="connsiteY4974" fmla="*/ 304502 h 6858000"/>
              <a:gd name="connsiteX4975" fmla="*/ 3193825 w 12163312"/>
              <a:gd name="connsiteY4975" fmla="*/ 395344 h 6858000"/>
              <a:gd name="connsiteX4976" fmla="*/ 3193825 w 12163312"/>
              <a:gd name="connsiteY4976" fmla="*/ 579419 h 6858000"/>
              <a:gd name="connsiteX4977" fmla="*/ 3351604 w 12163312"/>
              <a:gd name="connsiteY4977" fmla="*/ 670262 h 6858000"/>
              <a:gd name="connsiteX4978" fmla="*/ 3509383 w 12163312"/>
              <a:gd name="connsiteY4978" fmla="*/ 579419 h 6858000"/>
              <a:gd name="connsiteX4979" fmla="*/ 3509383 w 12163312"/>
              <a:gd name="connsiteY4979" fmla="*/ 395344 h 6858000"/>
              <a:gd name="connsiteX4980" fmla="*/ 3031266 w 12163312"/>
              <a:gd name="connsiteY4980" fmla="*/ 304502 h 6858000"/>
              <a:gd name="connsiteX4981" fmla="*/ 2873487 w 12163312"/>
              <a:gd name="connsiteY4981" fmla="*/ 395344 h 6858000"/>
              <a:gd name="connsiteX4982" fmla="*/ 2873487 w 12163312"/>
              <a:gd name="connsiteY4982" fmla="*/ 579419 h 6858000"/>
              <a:gd name="connsiteX4983" fmla="*/ 3031266 w 12163312"/>
              <a:gd name="connsiteY4983" fmla="*/ 670262 h 6858000"/>
              <a:gd name="connsiteX4984" fmla="*/ 3189044 w 12163312"/>
              <a:gd name="connsiteY4984" fmla="*/ 579419 h 6858000"/>
              <a:gd name="connsiteX4985" fmla="*/ 3189044 w 12163312"/>
              <a:gd name="connsiteY4985" fmla="*/ 395344 h 6858000"/>
              <a:gd name="connsiteX4986" fmla="*/ 2710927 w 12163312"/>
              <a:gd name="connsiteY4986" fmla="*/ 304502 h 6858000"/>
              <a:gd name="connsiteX4987" fmla="*/ 2553148 w 12163312"/>
              <a:gd name="connsiteY4987" fmla="*/ 395344 h 6858000"/>
              <a:gd name="connsiteX4988" fmla="*/ 2553148 w 12163312"/>
              <a:gd name="connsiteY4988" fmla="*/ 579419 h 6858000"/>
              <a:gd name="connsiteX4989" fmla="*/ 2710927 w 12163312"/>
              <a:gd name="connsiteY4989" fmla="*/ 670262 h 6858000"/>
              <a:gd name="connsiteX4990" fmla="*/ 2868706 w 12163312"/>
              <a:gd name="connsiteY4990" fmla="*/ 579419 h 6858000"/>
              <a:gd name="connsiteX4991" fmla="*/ 2868706 w 12163312"/>
              <a:gd name="connsiteY4991" fmla="*/ 395344 h 6858000"/>
              <a:gd name="connsiteX4992" fmla="*/ 2390588 w 12163312"/>
              <a:gd name="connsiteY4992" fmla="*/ 304502 h 6858000"/>
              <a:gd name="connsiteX4993" fmla="*/ 2232809 w 12163312"/>
              <a:gd name="connsiteY4993" fmla="*/ 397735 h 6858000"/>
              <a:gd name="connsiteX4994" fmla="*/ 2232809 w 12163312"/>
              <a:gd name="connsiteY4994" fmla="*/ 581810 h 6858000"/>
              <a:gd name="connsiteX4995" fmla="*/ 2390588 w 12163312"/>
              <a:gd name="connsiteY4995" fmla="*/ 670262 h 6858000"/>
              <a:gd name="connsiteX4996" fmla="*/ 2548367 w 12163312"/>
              <a:gd name="connsiteY4996" fmla="*/ 579419 h 6858000"/>
              <a:gd name="connsiteX4997" fmla="*/ 2548367 w 12163312"/>
              <a:gd name="connsiteY4997" fmla="*/ 395344 h 6858000"/>
              <a:gd name="connsiteX4998" fmla="*/ 2070249 w 12163312"/>
              <a:gd name="connsiteY4998" fmla="*/ 304502 h 6858000"/>
              <a:gd name="connsiteX4999" fmla="*/ 1912470 w 12163312"/>
              <a:gd name="connsiteY4999" fmla="*/ 395344 h 6858000"/>
              <a:gd name="connsiteX5000" fmla="*/ 1912470 w 12163312"/>
              <a:gd name="connsiteY5000" fmla="*/ 579419 h 6858000"/>
              <a:gd name="connsiteX5001" fmla="*/ 2070249 w 12163312"/>
              <a:gd name="connsiteY5001" fmla="*/ 670262 h 6858000"/>
              <a:gd name="connsiteX5002" fmla="*/ 2228028 w 12163312"/>
              <a:gd name="connsiteY5002" fmla="*/ 579419 h 6858000"/>
              <a:gd name="connsiteX5003" fmla="*/ 2228028 w 12163312"/>
              <a:gd name="connsiteY5003" fmla="*/ 395344 h 6858000"/>
              <a:gd name="connsiteX5004" fmla="*/ 1749910 w 12163312"/>
              <a:gd name="connsiteY5004" fmla="*/ 304502 h 6858000"/>
              <a:gd name="connsiteX5005" fmla="*/ 1592131 w 12163312"/>
              <a:gd name="connsiteY5005" fmla="*/ 395344 h 6858000"/>
              <a:gd name="connsiteX5006" fmla="*/ 1592131 w 12163312"/>
              <a:gd name="connsiteY5006" fmla="*/ 579419 h 6858000"/>
              <a:gd name="connsiteX5007" fmla="*/ 1749910 w 12163312"/>
              <a:gd name="connsiteY5007" fmla="*/ 670262 h 6858000"/>
              <a:gd name="connsiteX5008" fmla="*/ 1907689 w 12163312"/>
              <a:gd name="connsiteY5008" fmla="*/ 579419 h 6858000"/>
              <a:gd name="connsiteX5009" fmla="*/ 1907689 w 12163312"/>
              <a:gd name="connsiteY5009" fmla="*/ 395344 h 6858000"/>
              <a:gd name="connsiteX5010" fmla="*/ 1429571 w 12163312"/>
              <a:gd name="connsiteY5010" fmla="*/ 304502 h 6858000"/>
              <a:gd name="connsiteX5011" fmla="*/ 1271793 w 12163312"/>
              <a:gd name="connsiteY5011" fmla="*/ 395344 h 6858000"/>
              <a:gd name="connsiteX5012" fmla="*/ 1271793 w 12163312"/>
              <a:gd name="connsiteY5012" fmla="*/ 579419 h 6858000"/>
              <a:gd name="connsiteX5013" fmla="*/ 1429571 w 12163312"/>
              <a:gd name="connsiteY5013" fmla="*/ 670262 h 6858000"/>
              <a:gd name="connsiteX5014" fmla="*/ 1587350 w 12163312"/>
              <a:gd name="connsiteY5014" fmla="*/ 579419 h 6858000"/>
              <a:gd name="connsiteX5015" fmla="*/ 1587350 w 12163312"/>
              <a:gd name="connsiteY5015" fmla="*/ 395344 h 6858000"/>
              <a:gd name="connsiteX5016" fmla="*/ 1109233 w 12163312"/>
              <a:gd name="connsiteY5016" fmla="*/ 304502 h 6858000"/>
              <a:gd name="connsiteX5017" fmla="*/ 951454 w 12163312"/>
              <a:gd name="connsiteY5017" fmla="*/ 397735 h 6858000"/>
              <a:gd name="connsiteX5018" fmla="*/ 951454 w 12163312"/>
              <a:gd name="connsiteY5018" fmla="*/ 581810 h 6858000"/>
              <a:gd name="connsiteX5019" fmla="*/ 1109233 w 12163312"/>
              <a:gd name="connsiteY5019" fmla="*/ 672652 h 6858000"/>
              <a:gd name="connsiteX5020" fmla="*/ 1267011 w 12163312"/>
              <a:gd name="connsiteY5020" fmla="*/ 579419 h 6858000"/>
              <a:gd name="connsiteX5021" fmla="*/ 1267011 w 12163312"/>
              <a:gd name="connsiteY5021" fmla="*/ 395344 h 6858000"/>
              <a:gd name="connsiteX5022" fmla="*/ 788894 w 12163312"/>
              <a:gd name="connsiteY5022" fmla="*/ 304502 h 6858000"/>
              <a:gd name="connsiteX5023" fmla="*/ 631115 w 12163312"/>
              <a:gd name="connsiteY5023" fmla="*/ 397735 h 6858000"/>
              <a:gd name="connsiteX5024" fmla="*/ 631115 w 12163312"/>
              <a:gd name="connsiteY5024" fmla="*/ 581810 h 6858000"/>
              <a:gd name="connsiteX5025" fmla="*/ 788894 w 12163312"/>
              <a:gd name="connsiteY5025" fmla="*/ 670262 h 6858000"/>
              <a:gd name="connsiteX5026" fmla="*/ 946673 w 12163312"/>
              <a:gd name="connsiteY5026" fmla="*/ 579419 h 6858000"/>
              <a:gd name="connsiteX5027" fmla="*/ 946673 w 12163312"/>
              <a:gd name="connsiteY5027" fmla="*/ 395344 h 6858000"/>
              <a:gd name="connsiteX5028" fmla="*/ 11842974 w 12163312"/>
              <a:gd name="connsiteY5028" fmla="*/ 27193 h 6858000"/>
              <a:gd name="connsiteX5029" fmla="*/ 11685195 w 12163312"/>
              <a:gd name="connsiteY5029" fmla="*/ 118036 h 6858000"/>
              <a:gd name="connsiteX5030" fmla="*/ 11685195 w 12163312"/>
              <a:gd name="connsiteY5030" fmla="*/ 302111 h 6858000"/>
              <a:gd name="connsiteX5031" fmla="*/ 11842974 w 12163312"/>
              <a:gd name="connsiteY5031" fmla="*/ 392953 h 6858000"/>
              <a:gd name="connsiteX5032" fmla="*/ 12000753 w 12163312"/>
              <a:gd name="connsiteY5032" fmla="*/ 302111 h 6858000"/>
              <a:gd name="connsiteX5033" fmla="*/ 12000753 w 12163312"/>
              <a:gd name="connsiteY5033" fmla="*/ 118036 h 6858000"/>
              <a:gd name="connsiteX5034" fmla="*/ 11522635 w 12163312"/>
              <a:gd name="connsiteY5034" fmla="*/ 27193 h 6858000"/>
              <a:gd name="connsiteX5035" fmla="*/ 11364856 w 12163312"/>
              <a:gd name="connsiteY5035" fmla="*/ 118036 h 6858000"/>
              <a:gd name="connsiteX5036" fmla="*/ 11364856 w 12163312"/>
              <a:gd name="connsiteY5036" fmla="*/ 302111 h 6858000"/>
              <a:gd name="connsiteX5037" fmla="*/ 11522635 w 12163312"/>
              <a:gd name="connsiteY5037" fmla="*/ 392953 h 6858000"/>
              <a:gd name="connsiteX5038" fmla="*/ 11680414 w 12163312"/>
              <a:gd name="connsiteY5038" fmla="*/ 302111 h 6858000"/>
              <a:gd name="connsiteX5039" fmla="*/ 11680414 w 12163312"/>
              <a:gd name="connsiteY5039" fmla="*/ 118036 h 6858000"/>
              <a:gd name="connsiteX5040" fmla="*/ 11202296 w 12163312"/>
              <a:gd name="connsiteY5040" fmla="*/ 27193 h 6858000"/>
              <a:gd name="connsiteX5041" fmla="*/ 11044517 w 12163312"/>
              <a:gd name="connsiteY5041" fmla="*/ 118036 h 6858000"/>
              <a:gd name="connsiteX5042" fmla="*/ 11044517 w 12163312"/>
              <a:gd name="connsiteY5042" fmla="*/ 302111 h 6858000"/>
              <a:gd name="connsiteX5043" fmla="*/ 11202296 w 12163312"/>
              <a:gd name="connsiteY5043" fmla="*/ 392953 h 6858000"/>
              <a:gd name="connsiteX5044" fmla="*/ 11360075 w 12163312"/>
              <a:gd name="connsiteY5044" fmla="*/ 302111 h 6858000"/>
              <a:gd name="connsiteX5045" fmla="*/ 11360075 w 12163312"/>
              <a:gd name="connsiteY5045" fmla="*/ 118036 h 6858000"/>
              <a:gd name="connsiteX5046" fmla="*/ 10881957 w 12163312"/>
              <a:gd name="connsiteY5046" fmla="*/ 27193 h 6858000"/>
              <a:gd name="connsiteX5047" fmla="*/ 10724179 w 12163312"/>
              <a:gd name="connsiteY5047" fmla="*/ 118036 h 6858000"/>
              <a:gd name="connsiteX5048" fmla="*/ 10724179 w 12163312"/>
              <a:gd name="connsiteY5048" fmla="*/ 302111 h 6858000"/>
              <a:gd name="connsiteX5049" fmla="*/ 10881957 w 12163312"/>
              <a:gd name="connsiteY5049" fmla="*/ 392953 h 6858000"/>
              <a:gd name="connsiteX5050" fmla="*/ 11039736 w 12163312"/>
              <a:gd name="connsiteY5050" fmla="*/ 302111 h 6858000"/>
              <a:gd name="connsiteX5051" fmla="*/ 11039736 w 12163312"/>
              <a:gd name="connsiteY5051" fmla="*/ 118036 h 6858000"/>
              <a:gd name="connsiteX5052" fmla="*/ 10561618 w 12163312"/>
              <a:gd name="connsiteY5052" fmla="*/ 27193 h 6858000"/>
              <a:gd name="connsiteX5053" fmla="*/ 10403839 w 12163312"/>
              <a:gd name="connsiteY5053" fmla="*/ 118036 h 6858000"/>
              <a:gd name="connsiteX5054" fmla="*/ 10403839 w 12163312"/>
              <a:gd name="connsiteY5054" fmla="*/ 302111 h 6858000"/>
              <a:gd name="connsiteX5055" fmla="*/ 10561618 w 12163312"/>
              <a:gd name="connsiteY5055" fmla="*/ 392953 h 6858000"/>
              <a:gd name="connsiteX5056" fmla="*/ 10719397 w 12163312"/>
              <a:gd name="connsiteY5056" fmla="*/ 302111 h 6858000"/>
              <a:gd name="connsiteX5057" fmla="*/ 10719397 w 12163312"/>
              <a:gd name="connsiteY5057" fmla="*/ 118036 h 6858000"/>
              <a:gd name="connsiteX5058" fmla="*/ 10241280 w 12163312"/>
              <a:gd name="connsiteY5058" fmla="*/ 27193 h 6858000"/>
              <a:gd name="connsiteX5059" fmla="*/ 10083501 w 12163312"/>
              <a:gd name="connsiteY5059" fmla="*/ 118036 h 6858000"/>
              <a:gd name="connsiteX5060" fmla="*/ 10083501 w 12163312"/>
              <a:gd name="connsiteY5060" fmla="*/ 302111 h 6858000"/>
              <a:gd name="connsiteX5061" fmla="*/ 10241280 w 12163312"/>
              <a:gd name="connsiteY5061" fmla="*/ 392953 h 6858000"/>
              <a:gd name="connsiteX5062" fmla="*/ 10399058 w 12163312"/>
              <a:gd name="connsiteY5062" fmla="*/ 302111 h 6858000"/>
              <a:gd name="connsiteX5063" fmla="*/ 10399058 w 12163312"/>
              <a:gd name="connsiteY5063" fmla="*/ 118036 h 6858000"/>
              <a:gd name="connsiteX5064" fmla="*/ 9920941 w 12163312"/>
              <a:gd name="connsiteY5064" fmla="*/ 27193 h 6858000"/>
              <a:gd name="connsiteX5065" fmla="*/ 9763162 w 12163312"/>
              <a:gd name="connsiteY5065" fmla="*/ 118036 h 6858000"/>
              <a:gd name="connsiteX5066" fmla="*/ 9763162 w 12163312"/>
              <a:gd name="connsiteY5066" fmla="*/ 302111 h 6858000"/>
              <a:gd name="connsiteX5067" fmla="*/ 9920941 w 12163312"/>
              <a:gd name="connsiteY5067" fmla="*/ 392953 h 6858000"/>
              <a:gd name="connsiteX5068" fmla="*/ 10078720 w 12163312"/>
              <a:gd name="connsiteY5068" fmla="*/ 302111 h 6858000"/>
              <a:gd name="connsiteX5069" fmla="*/ 10078720 w 12163312"/>
              <a:gd name="connsiteY5069" fmla="*/ 118036 h 6858000"/>
              <a:gd name="connsiteX5070" fmla="*/ 9600602 w 12163312"/>
              <a:gd name="connsiteY5070" fmla="*/ 27193 h 6858000"/>
              <a:gd name="connsiteX5071" fmla="*/ 9442823 w 12163312"/>
              <a:gd name="connsiteY5071" fmla="*/ 118036 h 6858000"/>
              <a:gd name="connsiteX5072" fmla="*/ 9442823 w 12163312"/>
              <a:gd name="connsiteY5072" fmla="*/ 302111 h 6858000"/>
              <a:gd name="connsiteX5073" fmla="*/ 9600602 w 12163312"/>
              <a:gd name="connsiteY5073" fmla="*/ 392953 h 6858000"/>
              <a:gd name="connsiteX5074" fmla="*/ 9758380 w 12163312"/>
              <a:gd name="connsiteY5074" fmla="*/ 302111 h 6858000"/>
              <a:gd name="connsiteX5075" fmla="*/ 9758380 w 12163312"/>
              <a:gd name="connsiteY5075" fmla="*/ 118036 h 6858000"/>
              <a:gd name="connsiteX5076" fmla="*/ 9280263 w 12163312"/>
              <a:gd name="connsiteY5076" fmla="*/ 27193 h 6858000"/>
              <a:gd name="connsiteX5077" fmla="*/ 9122485 w 12163312"/>
              <a:gd name="connsiteY5077" fmla="*/ 118036 h 6858000"/>
              <a:gd name="connsiteX5078" fmla="*/ 9122485 w 12163312"/>
              <a:gd name="connsiteY5078" fmla="*/ 302111 h 6858000"/>
              <a:gd name="connsiteX5079" fmla="*/ 9280263 w 12163312"/>
              <a:gd name="connsiteY5079" fmla="*/ 392953 h 6858000"/>
              <a:gd name="connsiteX5080" fmla="*/ 9438042 w 12163312"/>
              <a:gd name="connsiteY5080" fmla="*/ 302111 h 6858000"/>
              <a:gd name="connsiteX5081" fmla="*/ 9438042 w 12163312"/>
              <a:gd name="connsiteY5081" fmla="*/ 118036 h 6858000"/>
              <a:gd name="connsiteX5082" fmla="*/ 8959924 w 12163312"/>
              <a:gd name="connsiteY5082" fmla="*/ 27193 h 6858000"/>
              <a:gd name="connsiteX5083" fmla="*/ 8802145 w 12163312"/>
              <a:gd name="connsiteY5083" fmla="*/ 118036 h 6858000"/>
              <a:gd name="connsiteX5084" fmla="*/ 8802145 w 12163312"/>
              <a:gd name="connsiteY5084" fmla="*/ 302111 h 6858000"/>
              <a:gd name="connsiteX5085" fmla="*/ 8959924 w 12163312"/>
              <a:gd name="connsiteY5085" fmla="*/ 392953 h 6858000"/>
              <a:gd name="connsiteX5086" fmla="*/ 9117703 w 12163312"/>
              <a:gd name="connsiteY5086" fmla="*/ 302111 h 6858000"/>
              <a:gd name="connsiteX5087" fmla="*/ 9117703 w 12163312"/>
              <a:gd name="connsiteY5087" fmla="*/ 118036 h 6858000"/>
              <a:gd name="connsiteX5088" fmla="*/ 8639585 w 12163312"/>
              <a:gd name="connsiteY5088" fmla="*/ 27193 h 6858000"/>
              <a:gd name="connsiteX5089" fmla="*/ 8481806 w 12163312"/>
              <a:gd name="connsiteY5089" fmla="*/ 118036 h 6858000"/>
              <a:gd name="connsiteX5090" fmla="*/ 8481806 w 12163312"/>
              <a:gd name="connsiteY5090" fmla="*/ 302111 h 6858000"/>
              <a:gd name="connsiteX5091" fmla="*/ 8639585 w 12163312"/>
              <a:gd name="connsiteY5091" fmla="*/ 392953 h 6858000"/>
              <a:gd name="connsiteX5092" fmla="*/ 8797364 w 12163312"/>
              <a:gd name="connsiteY5092" fmla="*/ 302111 h 6858000"/>
              <a:gd name="connsiteX5093" fmla="*/ 8797364 w 12163312"/>
              <a:gd name="connsiteY5093" fmla="*/ 118036 h 6858000"/>
              <a:gd name="connsiteX5094" fmla="*/ 8319247 w 12163312"/>
              <a:gd name="connsiteY5094" fmla="*/ 27193 h 6858000"/>
              <a:gd name="connsiteX5095" fmla="*/ 8161468 w 12163312"/>
              <a:gd name="connsiteY5095" fmla="*/ 118036 h 6858000"/>
              <a:gd name="connsiteX5096" fmla="*/ 8161468 w 12163312"/>
              <a:gd name="connsiteY5096" fmla="*/ 302111 h 6858000"/>
              <a:gd name="connsiteX5097" fmla="*/ 8319247 w 12163312"/>
              <a:gd name="connsiteY5097" fmla="*/ 392953 h 6858000"/>
              <a:gd name="connsiteX5098" fmla="*/ 8477026 w 12163312"/>
              <a:gd name="connsiteY5098" fmla="*/ 302111 h 6858000"/>
              <a:gd name="connsiteX5099" fmla="*/ 8477026 w 12163312"/>
              <a:gd name="connsiteY5099" fmla="*/ 118036 h 6858000"/>
              <a:gd name="connsiteX5100" fmla="*/ 7998908 w 12163312"/>
              <a:gd name="connsiteY5100" fmla="*/ 27193 h 6858000"/>
              <a:gd name="connsiteX5101" fmla="*/ 7841129 w 12163312"/>
              <a:gd name="connsiteY5101" fmla="*/ 118036 h 6858000"/>
              <a:gd name="connsiteX5102" fmla="*/ 7841129 w 12163312"/>
              <a:gd name="connsiteY5102" fmla="*/ 302111 h 6858000"/>
              <a:gd name="connsiteX5103" fmla="*/ 7998908 w 12163312"/>
              <a:gd name="connsiteY5103" fmla="*/ 392953 h 6858000"/>
              <a:gd name="connsiteX5104" fmla="*/ 8156687 w 12163312"/>
              <a:gd name="connsiteY5104" fmla="*/ 302111 h 6858000"/>
              <a:gd name="connsiteX5105" fmla="*/ 8156687 w 12163312"/>
              <a:gd name="connsiteY5105" fmla="*/ 118036 h 6858000"/>
              <a:gd name="connsiteX5106" fmla="*/ 7678569 w 12163312"/>
              <a:gd name="connsiteY5106" fmla="*/ 27193 h 6858000"/>
              <a:gd name="connsiteX5107" fmla="*/ 7520791 w 12163312"/>
              <a:gd name="connsiteY5107" fmla="*/ 118036 h 6858000"/>
              <a:gd name="connsiteX5108" fmla="*/ 7520791 w 12163312"/>
              <a:gd name="connsiteY5108" fmla="*/ 302111 h 6858000"/>
              <a:gd name="connsiteX5109" fmla="*/ 7678569 w 12163312"/>
              <a:gd name="connsiteY5109" fmla="*/ 392953 h 6858000"/>
              <a:gd name="connsiteX5110" fmla="*/ 7836348 w 12163312"/>
              <a:gd name="connsiteY5110" fmla="*/ 302111 h 6858000"/>
              <a:gd name="connsiteX5111" fmla="*/ 7836348 w 12163312"/>
              <a:gd name="connsiteY5111" fmla="*/ 118036 h 6858000"/>
              <a:gd name="connsiteX5112" fmla="*/ 7358230 w 12163312"/>
              <a:gd name="connsiteY5112" fmla="*/ 27193 h 6858000"/>
              <a:gd name="connsiteX5113" fmla="*/ 7200451 w 12163312"/>
              <a:gd name="connsiteY5113" fmla="*/ 118036 h 6858000"/>
              <a:gd name="connsiteX5114" fmla="*/ 7200451 w 12163312"/>
              <a:gd name="connsiteY5114" fmla="*/ 302111 h 6858000"/>
              <a:gd name="connsiteX5115" fmla="*/ 7358230 w 12163312"/>
              <a:gd name="connsiteY5115" fmla="*/ 392953 h 6858000"/>
              <a:gd name="connsiteX5116" fmla="*/ 7516009 w 12163312"/>
              <a:gd name="connsiteY5116" fmla="*/ 302111 h 6858000"/>
              <a:gd name="connsiteX5117" fmla="*/ 7516009 w 12163312"/>
              <a:gd name="connsiteY5117" fmla="*/ 118036 h 6858000"/>
              <a:gd name="connsiteX5118" fmla="*/ 7037892 w 12163312"/>
              <a:gd name="connsiteY5118" fmla="*/ 27193 h 6858000"/>
              <a:gd name="connsiteX5119" fmla="*/ 6880113 w 12163312"/>
              <a:gd name="connsiteY5119" fmla="*/ 118036 h 6858000"/>
              <a:gd name="connsiteX5120" fmla="*/ 6880113 w 12163312"/>
              <a:gd name="connsiteY5120" fmla="*/ 302111 h 6858000"/>
              <a:gd name="connsiteX5121" fmla="*/ 7037892 w 12163312"/>
              <a:gd name="connsiteY5121" fmla="*/ 392953 h 6858000"/>
              <a:gd name="connsiteX5122" fmla="*/ 7195671 w 12163312"/>
              <a:gd name="connsiteY5122" fmla="*/ 302111 h 6858000"/>
              <a:gd name="connsiteX5123" fmla="*/ 7195671 w 12163312"/>
              <a:gd name="connsiteY5123" fmla="*/ 118036 h 6858000"/>
              <a:gd name="connsiteX5124" fmla="*/ 6717553 w 12163312"/>
              <a:gd name="connsiteY5124" fmla="*/ 27193 h 6858000"/>
              <a:gd name="connsiteX5125" fmla="*/ 6559774 w 12163312"/>
              <a:gd name="connsiteY5125" fmla="*/ 118036 h 6858000"/>
              <a:gd name="connsiteX5126" fmla="*/ 6559774 w 12163312"/>
              <a:gd name="connsiteY5126" fmla="*/ 302111 h 6858000"/>
              <a:gd name="connsiteX5127" fmla="*/ 6717553 w 12163312"/>
              <a:gd name="connsiteY5127" fmla="*/ 392953 h 6858000"/>
              <a:gd name="connsiteX5128" fmla="*/ 6875332 w 12163312"/>
              <a:gd name="connsiteY5128" fmla="*/ 302111 h 6858000"/>
              <a:gd name="connsiteX5129" fmla="*/ 6875332 w 12163312"/>
              <a:gd name="connsiteY5129" fmla="*/ 118036 h 6858000"/>
              <a:gd name="connsiteX5130" fmla="*/ 6397214 w 12163312"/>
              <a:gd name="connsiteY5130" fmla="*/ 27193 h 6858000"/>
              <a:gd name="connsiteX5131" fmla="*/ 6239435 w 12163312"/>
              <a:gd name="connsiteY5131" fmla="*/ 118036 h 6858000"/>
              <a:gd name="connsiteX5132" fmla="*/ 6239435 w 12163312"/>
              <a:gd name="connsiteY5132" fmla="*/ 302111 h 6858000"/>
              <a:gd name="connsiteX5133" fmla="*/ 6397214 w 12163312"/>
              <a:gd name="connsiteY5133" fmla="*/ 392953 h 6858000"/>
              <a:gd name="connsiteX5134" fmla="*/ 6554992 w 12163312"/>
              <a:gd name="connsiteY5134" fmla="*/ 302111 h 6858000"/>
              <a:gd name="connsiteX5135" fmla="*/ 6554992 w 12163312"/>
              <a:gd name="connsiteY5135" fmla="*/ 118036 h 6858000"/>
              <a:gd name="connsiteX5136" fmla="*/ 5756536 w 12163312"/>
              <a:gd name="connsiteY5136" fmla="*/ 27193 h 6858000"/>
              <a:gd name="connsiteX5137" fmla="*/ 5598757 w 12163312"/>
              <a:gd name="connsiteY5137" fmla="*/ 118036 h 6858000"/>
              <a:gd name="connsiteX5138" fmla="*/ 5598757 w 12163312"/>
              <a:gd name="connsiteY5138" fmla="*/ 302111 h 6858000"/>
              <a:gd name="connsiteX5139" fmla="*/ 5756536 w 12163312"/>
              <a:gd name="connsiteY5139" fmla="*/ 392953 h 6858000"/>
              <a:gd name="connsiteX5140" fmla="*/ 5914316 w 12163312"/>
              <a:gd name="connsiteY5140" fmla="*/ 302111 h 6858000"/>
              <a:gd name="connsiteX5141" fmla="*/ 5914316 w 12163312"/>
              <a:gd name="connsiteY5141" fmla="*/ 118036 h 6858000"/>
              <a:gd name="connsiteX5142" fmla="*/ 5436198 w 12163312"/>
              <a:gd name="connsiteY5142" fmla="*/ 27193 h 6858000"/>
              <a:gd name="connsiteX5143" fmla="*/ 5278418 w 12163312"/>
              <a:gd name="connsiteY5143" fmla="*/ 118036 h 6858000"/>
              <a:gd name="connsiteX5144" fmla="*/ 5278418 w 12163312"/>
              <a:gd name="connsiteY5144" fmla="*/ 302111 h 6858000"/>
              <a:gd name="connsiteX5145" fmla="*/ 5436198 w 12163312"/>
              <a:gd name="connsiteY5145" fmla="*/ 392953 h 6858000"/>
              <a:gd name="connsiteX5146" fmla="*/ 5593976 w 12163312"/>
              <a:gd name="connsiteY5146" fmla="*/ 302111 h 6858000"/>
              <a:gd name="connsiteX5147" fmla="*/ 5593976 w 12163312"/>
              <a:gd name="connsiteY5147" fmla="*/ 118036 h 6858000"/>
              <a:gd name="connsiteX5148" fmla="*/ 5113468 w 12163312"/>
              <a:gd name="connsiteY5148" fmla="*/ 27193 h 6858000"/>
              <a:gd name="connsiteX5149" fmla="*/ 4955689 w 12163312"/>
              <a:gd name="connsiteY5149" fmla="*/ 118036 h 6858000"/>
              <a:gd name="connsiteX5150" fmla="*/ 4955689 w 12163312"/>
              <a:gd name="connsiteY5150" fmla="*/ 302111 h 6858000"/>
              <a:gd name="connsiteX5151" fmla="*/ 5113468 w 12163312"/>
              <a:gd name="connsiteY5151" fmla="*/ 392953 h 6858000"/>
              <a:gd name="connsiteX5152" fmla="*/ 5271247 w 12163312"/>
              <a:gd name="connsiteY5152" fmla="*/ 302111 h 6858000"/>
              <a:gd name="connsiteX5153" fmla="*/ 5271247 w 12163312"/>
              <a:gd name="connsiteY5153" fmla="*/ 118036 h 6858000"/>
              <a:gd name="connsiteX5154" fmla="*/ 4793129 w 12163312"/>
              <a:gd name="connsiteY5154" fmla="*/ 27193 h 6858000"/>
              <a:gd name="connsiteX5155" fmla="*/ 4635350 w 12163312"/>
              <a:gd name="connsiteY5155" fmla="*/ 118036 h 6858000"/>
              <a:gd name="connsiteX5156" fmla="*/ 4635350 w 12163312"/>
              <a:gd name="connsiteY5156" fmla="*/ 302111 h 6858000"/>
              <a:gd name="connsiteX5157" fmla="*/ 4793129 w 12163312"/>
              <a:gd name="connsiteY5157" fmla="*/ 392953 h 6858000"/>
              <a:gd name="connsiteX5158" fmla="*/ 4950908 w 12163312"/>
              <a:gd name="connsiteY5158" fmla="*/ 302111 h 6858000"/>
              <a:gd name="connsiteX5159" fmla="*/ 4950908 w 12163312"/>
              <a:gd name="connsiteY5159" fmla="*/ 118036 h 6858000"/>
              <a:gd name="connsiteX5160" fmla="*/ 4472790 w 12163312"/>
              <a:gd name="connsiteY5160" fmla="*/ 27193 h 6858000"/>
              <a:gd name="connsiteX5161" fmla="*/ 4315012 w 12163312"/>
              <a:gd name="connsiteY5161" fmla="*/ 118036 h 6858000"/>
              <a:gd name="connsiteX5162" fmla="*/ 4315012 w 12163312"/>
              <a:gd name="connsiteY5162" fmla="*/ 302111 h 6858000"/>
              <a:gd name="connsiteX5163" fmla="*/ 4472790 w 12163312"/>
              <a:gd name="connsiteY5163" fmla="*/ 392953 h 6858000"/>
              <a:gd name="connsiteX5164" fmla="*/ 4630569 w 12163312"/>
              <a:gd name="connsiteY5164" fmla="*/ 302111 h 6858000"/>
              <a:gd name="connsiteX5165" fmla="*/ 4630569 w 12163312"/>
              <a:gd name="connsiteY5165" fmla="*/ 118036 h 6858000"/>
              <a:gd name="connsiteX5166" fmla="*/ 4152451 w 12163312"/>
              <a:gd name="connsiteY5166" fmla="*/ 27193 h 6858000"/>
              <a:gd name="connsiteX5167" fmla="*/ 3994673 w 12163312"/>
              <a:gd name="connsiteY5167" fmla="*/ 118036 h 6858000"/>
              <a:gd name="connsiteX5168" fmla="*/ 3994673 w 12163312"/>
              <a:gd name="connsiteY5168" fmla="*/ 302111 h 6858000"/>
              <a:gd name="connsiteX5169" fmla="*/ 4152451 w 12163312"/>
              <a:gd name="connsiteY5169" fmla="*/ 392953 h 6858000"/>
              <a:gd name="connsiteX5170" fmla="*/ 4310230 w 12163312"/>
              <a:gd name="connsiteY5170" fmla="*/ 302111 h 6858000"/>
              <a:gd name="connsiteX5171" fmla="*/ 4310230 w 12163312"/>
              <a:gd name="connsiteY5171" fmla="*/ 118036 h 6858000"/>
              <a:gd name="connsiteX5172" fmla="*/ 3832112 w 12163312"/>
              <a:gd name="connsiteY5172" fmla="*/ 27193 h 6858000"/>
              <a:gd name="connsiteX5173" fmla="*/ 3674334 w 12163312"/>
              <a:gd name="connsiteY5173" fmla="*/ 118036 h 6858000"/>
              <a:gd name="connsiteX5174" fmla="*/ 3674334 w 12163312"/>
              <a:gd name="connsiteY5174" fmla="*/ 302111 h 6858000"/>
              <a:gd name="connsiteX5175" fmla="*/ 3832112 w 12163312"/>
              <a:gd name="connsiteY5175" fmla="*/ 392953 h 6858000"/>
              <a:gd name="connsiteX5176" fmla="*/ 3989891 w 12163312"/>
              <a:gd name="connsiteY5176" fmla="*/ 302111 h 6858000"/>
              <a:gd name="connsiteX5177" fmla="*/ 3989891 w 12163312"/>
              <a:gd name="connsiteY5177" fmla="*/ 118036 h 6858000"/>
              <a:gd name="connsiteX5178" fmla="*/ 3511774 w 12163312"/>
              <a:gd name="connsiteY5178" fmla="*/ 27193 h 6858000"/>
              <a:gd name="connsiteX5179" fmla="*/ 3353995 w 12163312"/>
              <a:gd name="connsiteY5179" fmla="*/ 118036 h 6858000"/>
              <a:gd name="connsiteX5180" fmla="*/ 3353995 w 12163312"/>
              <a:gd name="connsiteY5180" fmla="*/ 302111 h 6858000"/>
              <a:gd name="connsiteX5181" fmla="*/ 3511774 w 12163312"/>
              <a:gd name="connsiteY5181" fmla="*/ 392953 h 6858000"/>
              <a:gd name="connsiteX5182" fmla="*/ 3669553 w 12163312"/>
              <a:gd name="connsiteY5182" fmla="*/ 302111 h 6858000"/>
              <a:gd name="connsiteX5183" fmla="*/ 3669553 w 12163312"/>
              <a:gd name="connsiteY5183" fmla="*/ 118036 h 6858000"/>
              <a:gd name="connsiteX5184" fmla="*/ 3191435 w 12163312"/>
              <a:gd name="connsiteY5184" fmla="*/ 27193 h 6858000"/>
              <a:gd name="connsiteX5185" fmla="*/ 3033656 w 12163312"/>
              <a:gd name="connsiteY5185" fmla="*/ 118036 h 6858000"/>
              <a:gd name="connsiteX5186" fmla="*/ 3033656 w 12163312"/>
              <a:gd name="connsiteY5186" fmla="*/ 302111 h 6858000"/>
              <a:gd name="connsiteX5187" fmla="*/ 3191435 w 12163312"/>
              <a:gd name="connsiteY5187" fmla="*/ 392953 h 6858000"/>
              <a:gd name="connsiteX5188" fmla="*/ 3349214 w 12163312"/>
              <a:gd name="connsiteY5188" fmla="*/ 302111 h 6858000"/>
              <a:gd name="connsiteX5189" fmla="*/ 3349214 w 12163312"/>
              <a:gd name="connsiteY5189" fmla="*/ 118036 h 6858000"/>
              <a:gd name="connsiteX5190" fmla="*/ 2871096 w 12163312"/>
              <a:gd name="connsiteY5190" fmla="*/ 27193 h 6858000"/>
              <a:gd name="connsiteX5191" fmla="*/ 2713317 w 12163312"/>
              <a:gd name="connsiteY5191" fmla="*/ 118036 h 6858000"/>
              <a:gd name="connsiteX5192" fmla="*/ 2713317 w 12163312"/>
              <a:gd name="connsiteY5192" fmla="*/ 302111 h 6858000"/>
              <a:gd name="connsiteX5193" fmla="*/ 2871096 w 12163312"/>
              <a:gd name="connsiteY5193" fmla="*/ 392953 h 6858000"/>
              <a:gd name="connsiteX5194" fmla="*/ 3028875 w 12163312"/>
              <a:gd name="connsiteY5194" fmla="*/ 302111 h 6858000"/>
              <a:gd name="connsiteX5195" fmla="*/ 3028875 w 12163312"/>
              <a:gd name="connsiteY5195" fmla="*/ 118036 h 6858000"/>
              <a:gd name="connsiteX5196" fmla="*/ 2550757 w 12163312"/>
              <a:gd name="connsiteY5196" fmla="*/ 27193 h 6858000"/>
              <a:gd name="connsiteX5197" fmla="*/ 2392978 w 12163312"/>
              <a:gd name="connsiteY5197" fmla="*/ 118036 h 6858000"/>
              <a:gd name="connsiteX5198" fmla="*/ 2392978 w 12163312"/>
              <a:gd name="connsiteY5198" fmla="*/ 302111 h 6858000"/>
              <a:gd name="connsiteX5199" fmla="*/ 2550757 w 12163312"/>
              <a:gd name="connsiteY5199" fmla="*/ 392953 h 6858000"/>
              <a:gd name="connsiteX5200" fmla="*/ 2708536 w 12163312"/>
              <a:gd name="connsiteY5200" fmla="*/ 302111 h 6858000"/>
              <a:gd name="connsiteX5201" fmla="*/ 2708536 w 12163312"/>
              <a:gd name="connsiteY5201" fmla="*/ 118036 h 6858000"/>
              <a:gd name="connsiteX5202" fmla="*/ 2230419 w 12163312"/>
              <a:gd name="connsiteY5202" fmla="*/ 27193 h 6858000"/>
              <a:gd name="connsiteX5203" fmla="*/ 2072640 w 12163312"/>
              <a:gd name="connsiteY5203" fmla="*/ 118036 h 6858000"/>
              <a:gd name="connsiteX5204" fmla="*/ 2072640 w 12163312"/>
              <a:gd name="connsiteY5204" fmla="*/ 302111 h 6858000"/>
              <a:gd name="connsiteX5205" fmla="*/ 2230419 w 12163312"/>
              <a:gd name="connsiteY5205" fmla="*/ 392953 h 6858000"/>
              <a:gd name="connsiteX5206" fmla="*/ 2388197 w 12163312"/>
              <a:gd name="connsiteY5206" fmla="*/ 302111 h 6858000"/>
              <a:gd name="connsiteX5207" fmla="*/ 2388197 w 12163312"/>
              <a:gd name="connsiteY5207" fmla="*/ 118036 h 6858000"/>
              <a:gd name="connsiteX5208" fmla="*/ 1910080 w 12163312"/>
              <a:gd name="connsiteY5208" fmla="*/ 27193 h 6858000"/>
              <a:gd name="connsiteX5209" fmla="*/ 1752301 w 12163312"/>
              <a:gd name="connsiteY5209" fmla="*/ 118036 h 6858000"/>
              <a:gd name="connsiteX5210" fmla="*/ 1752301 w 12163312"/>
              <a:gd name="connsiteY5210" fmla="*/ 302111 h 6858000"/>
              <a:gd name="connsiteX5211" fmla="*/ 1910080 w 12163312"/>
              <a:gd name="connsiteY5211" fmla="*/ 392953 h 6858000"/>
              <a:gd name="connsiteX5212" fmla="*/ 2067858 w 12163312"/>
              <a:gd name="connsiteY5212" fmla="*/ 302111 h 6858000"/>
              <a:gd name="connsiteX5213" fmla="*/ 2067858 w 12163312"/>
              <a:gd name="connsiteY5213" fmla="*/ 118036 h 6858000"/>
              <a:gd name="connsiteX5214" fmla="*/ 1589741 w 12163312"/>
              <a:gd name="connsiteY5214" fmla="*/ 27193 h 6858000"/>
              <a:gd name="connsiteX5215" fmla="*/ 1431962 w 12163312"/>
              <a:gd name="connsiteY5215" fmla="*/ 118036 h 6858000"/>
              <a:gd name="connsiteX5216" fmla="*/ 1431962 w 12163312"/>
              <a:gd name="connsiteY5216" fmla="*/ 302111 h 6858000"/>
              <a:gd name="connsiteX5217" fmla="*/ 1589741 w 12163312"/>
              <a:gd name="connsiteY5217" fmla="*/ 392953 h 6858000"/>
              <a:gd name="connsiteX5218" fmla="*/ 1747520 w 12163312"/>
              <a:gd name="connsiteY5218" fmla="*/ 302111 h 6858000"/>
              <a:gd name="connsiteX5219" fmla="*/ 1747520 w 12163312"/>
              <a:gd name="connsiteY5219" fmla="*/ 118036 h 6858000"/>
              <a:gd name="connsiteX5220" fmla="*/ 1269402 w 12163312"/>
              <a:gd name="connsiteY5220" fmla="*/ 27193 h 6858000"/>
              <a:gd name="connsiteX5221" fmla="*/ 1111623 w 12163312"/>
              <a:gd name="connsiteY5221" fmla="*/ 118036 h 6858000"/>
              <a:gd name="connsiteX5222" fmla="*/ 1111623 w 12163312"/>
              <a:gd name="connsiteY5222" fmla="*/ 302111 h 6858000"/>
              <a:gd name="connsiteX5223" fmla="*/ 1269402 w 12163312"/>
              <a:gd name="connsiteY5223" fmla="*/ 392953 h 6858000"/>
              <a:gd name="connsiteX5224" fmla="*/ 1427181 w 12163312"/>
              <a:gd name="connsiteY5224" fmla="*/ 302111 h 6858000"/>
              <a:gd name="connsiteX5225" fmla="*/ 1427181 w 12163312"/>
              <a:gd name="connsiteY5225" fmla="*/ 118036 h 6858000"/>
              <a:gd name="connsiteX5226" fmla="*/ 949063 w 12163312"/>
              <a:gd name="connsiteY5226" fmla="*/ 27193 h 6858000"/>
              <a:gd name="connsiteX5227" fmla="*/ 791284 w 12163312"/>
              <a:gd name="connsiteY5227" fmla="*/ 118036 h 6858000"/>
              <a:gd name="connsiteX5228" fmla="*/ 791284 w 12163312"/>
              <a:gd name="connsiteY5228" fmla="*/ 302111 h 6858000"/>
              <a:gd name="connsiteX5229" fmla="*/ 949063 w 12163312"/>
              <a:gd name="connsiteY5229" fmla="*/ 392953 h 6858000"/>
              <a:gd name="connsiteX5230" fmla="*/ 1106842 w 12163312"/>
              <a:gd name="connsiteY5230" fmla="*/ 302111 h 6858000"/>
              <a:gd name="connsiteX5231" fmla="*/ 1106842 w 12163312"/>
              <a:gd name="connsiteY5231" fmla="*/ 118036 h 6858000"/>
              <a:gd name="connsiteX5232" fmla="*/ 628724 w 12163312"/>
              <a:gd name="connsiteY5232" fmla="*/ 27193 h 6858000"/>
              <a:gd name="connsiteX5233" fmla="*/ 470945 w 12163312"/>
              <a:gd name="connsiteY5233" fmla="*/ 118036 h 6858000"/>
              <a:gd name="connsiteX5234" fmla="*/ 470945 w 12163312"/>
              <a:gd name="connsiteY5234" fmla="*/ 302111 h 6858000"/>
              <a:gd name="connsiteX5235" fmla="*/ 628724 w 12163312"/>
              <a:gd name="connsiteY5235" fmla="*/ 392953 h 6858000"/>
              <a:gd name="connsiteX5236" fmla="*/ 786503 w 12163312"/>
              <a:gd name="connsiteY5236" fmla="*/ 302111 h 6858000"/>
              <a:gd name="connsiteX5237" fmla="*/ 786503 w 12163312"/>
              <a:gd name="connsiteY5237" fmla="*/ 118036 h 6858000"/>
              <a:gd name="connsiteX5238" fmla="*/ 308385 w 12163312"/>
              <a:gd name="connsiteY5238" fmla="*/ 27193 h 6858000"/>
              <a:gd name="connsiteX5239" fmla="*/ 150607 w 12163312"/>
              <a:gd name="connsiteY5239" fmla="*/ 118036 h 6858000"/>
              <a:gd name="connsiteX5240" fmla="*/ 150607 w 12163312"/>
              <a:gd name="connsiteY5240" fmla="*/ 302111 h 6858000"/>
              <a:gd name="connsiteX5241" fmla="*/ 308385 w 12163312"/>
              <a:gd name="connsiteY5241" fmla="*/ 392953 h 6858000"/>
              <a:gd name="connsiteX5242" fmla="*/ 466164 w 12163312"/>
              <a:gd name="connsiteY5242" fmla="*/ 302111 h 6858000"/>
              <a:gd name="connsiteX5243" fmla="*/ 466164 w 12163312"/>
              <a:gd name="connsiteY5243" fmla="*/ 118036 h 6858000"/>
              <a:gd name="connsiteX5244" fmla="*/ 6076875 w 12163312"/>
              <a:gd name="connsiteY5244" fmla="*/ 24803 h 6858000"/>
              <a:gd name="connsiteX5245" fmla="*/ 5919096 w 12163312"/>
              <a:gd name="connsiteY5245" fmla="*/ 115645 h 6858000"/>
              <a:gd name="connsiteX5246" fmla="*/ 5919096 w 12163312"/>
              <a:gd name="connsiteY5246" fmla="*/ 299720 h 6858000"/>
              <a:gd name="connsiteX5247" fmla="*/ 6076875 w 12163312"/>
              <a:gd name="connsiteY5247" fmla="*/ 390563 h 6858000"/>
              <a:gd name="connsiteX5248" fmla="*/ 6234654 w 12163312"/>
              <a:gd name="connsiteY5248" fmla="*/ 299720 h 6858000"/>
              <a:gd name="connsiteX5249" fmla="*/ 6234654 w 12163312"/>
              <a:gd name="connsiteY5249" fmla="*/ 115645 h 6858000"/>
              <a:gd name="connsiteX5250" fmla="*/ 305995 w 12163312"/>
              <a:gd name="connsiteY5250" fmla="*/ 0 h 6858000"/>
              <a:gd name="connsiteX5251" fmla="*/ 310776 w 12163312"/>
              <a:gd name="connsiteY5251" fmla="*/ 0 h 6858000"/>
              <a:gd name="connsiteX5252" fmla="*/ 310776 w 12163312"/>
              <a:gd name="connsiteY5252" fmla="*/ 20022 h 6858000"/>
              <a:gd name="connsiteX5253" fmla="*/ 468555 w 12163312"/>
              <a:gd name="connsiteY5253" fmla="*/ 110864 h 6858000"/>
              <a:gd name="connsiteX5254" fmla="*/ 626334 w 12163312"/>
              <a:gd name="connsiteY5254" fmla="*/ 20022 h 6858000"/>
              <a:gd name="connsiteX5255" fmla="*/ 626334 w 12163312"/>
              <a:gd name="connsiteY5255" fmla="*/ 0 h 6858000"/>
              <a:gd name="connsiteX5256" fmla="*/ 631115 w 12163312"/>
              <a:gd name="connsiteY5256" fmla="*/ 0 h 6858000"/>
              <a:gd name="connsiteX5257" fmla="*/ 631115 w 12163312"/>
              <a:gd name="connsiteY5257" fmla="*/ 22412 h 6858000"/>
              <a:gd name="connsiteX5258" fmla="*/ 788894 w 12163312"/>
              <a:gd name="connsiteY5258" fmla="*/ 110864 h 6858000"/>
              <a:gd name="connsiteX5259" fmla="*/ 946673 w 12163312"/>
              <a:gd name="connsiteY5259" fmla="*/ 20022 h 6858000"/>
              <a:gd name="connsiteX5260" fmla="*/ 946673 w 12163312"/>
              <a:gd name="connsiteY5260" fmla="*/ 0 h 6858000"/>
              <a:gd name="connsiteX5261" fmla="*/ 951454 w 12163312"/>
              <a:gd name="connsiteY5261" fmla="*/ 0 h 6858000"/>
              <a:gd name="connsiteX5262" fmla="*/ 951454 w 12163312"/>
              <a:gd name="connsiteY5262" fmla="*/ 22412 h 6858000"/>
              <a:gd name="connsiteX5263" fmla="*/ 1109233 w 12163312"/>
              <a:gd name="connsiteY5263" fmla="*/ 113255 h 6858000"/>
              <a:gd name="connsiteX5264" fmla="*/ 1267011 w 12163312"/>
              <a:gd name="connsiteY5264" fmla="*/ 20022 h 6858000"/>
              <a:gd name="connsiteX5265" fmla="*/ 1267011 w 12163312"/>
              <a:gd name="connsiteY5265" fmla="*/ 0 h 6858000"/>
              <a:gd name="connsiteX5266" fmla="*/ 1271793 w 12163312"/>
              <a:gd name="connsiteY5266" fmla="*/ 0 h 6858000"/>
              <a:gd name="connsiteX5267" fmla="*/ 1271793 w 12163312"/>
              <a:gd name="connsiteY5267" fmla="*/ 22412 h 6858000"/>
              <a:gd name="connsiteX5268" fmla="*/ 1429571 w 12163312"/>
              <a:gd name="connsiteY5268" fmla="*/ 113255 h 6858000"/>
              <a:gd name="connsiteX5269" fmla="*/ 1587350 w 12163312"/>
              <a:gd name="connsiteY5269" fmla="*/ 22412 h 6858000"/>
              <a:gd name="connsiteX5270" fmla="*/ 1587350 w 12163312"/>
              <a:gd name="connsiteY5270" fmla="*/ 0 h 6858000"/>
              <a:gd name="connsiteX5271" fmla="*/ 1592131 w 12163312"/>
              <a:gd name="connsiteY5271" fmla="*/ 0 h 6858000"/>
              <a:gd name="connsiteX5272" fmla="*/ 1592131 w 12163312"/>
              <a:gd name="connsiteY5272" fmla="*/ 20022 h 6858000"/>
              <a:gd name="connsiteX5273" fmla="*/ 1749910 w 12163312"/>
              <a:gd name="connsiteY5273" fmla="*/ 110864 h 6858000"/>
              <a:gd name="connsiteX5274" fmla="*/ 1907689 w 12163312"/>
              <a:gd name="connsiteY5274" fmla="*/ 20022 h 6858000"/>
              <a:gd name="connsiteX5275" fmla="*/ 1907689 w 12163312"/>
              <a:gd name="connsiteY5275" fmla="*/ 0 h 6858000"/>
              <a:gd name="connsiteX5276" fmla="*/ 1912470 w 12163312"/>
              <a:gd name="connsiteY5276" fmla="*/ 0 h 6858000"/>
              <a:gd name="connsiteX5277" fmla="*/ 1912470 w 12163312"/>
              <a:gd name="connsiteY5277" fmla="*/ 20022 h 6858000"/>
              <a:gd name="connsiteX5278" fmla="*/ 2070249 w 12163312"/>
              <a:gd name="connsiteY5278" fmla="*/ 110864 h 6858000"/>
              <a:gd name="connsiteX5279" fmla="*/ 2228028 w 12163312"/>
              <a:gd name="connsiteY5279" fmla="*/ 20022 h 6858000"/>
              <a:gd name="connsiteX5280" fmla="*/ 2228028 w 12163312"/>
              <a:gd name="connsiteY5280" fmla="*/ 0 h 6858000"/>
              <a:gd name="connsiteX5281" fmla="*/ 2232809 w 12163312"/>
              <a:gd name="connsiteY5281" fmla="*/ 0 h 6858000"/>
              <a:gd name="connsiteX5282" fmla="*/ 2232809 w 12163312"/>
              <a:gd name="connsiteY5282" fmla="*/ 22412 h 6858000"/>
              <a:gd name="connsiteX5283" fmla="*/ 2390588 w 12163312"/>
              <a:gd name="connsiteY5283" fmla="*/ 110864 h 6858000"/>
              <a:gd name="connsiteX5284" fmla="*/ 2548367 w 12163312"/>
              <a:gd name="connsiteY5284" fmla="*/ 20022 h 6858000"/>
              <a:gd name="connsiteX5285" fmla="*/ 2548367 w 12163312"/>
              <a:gd name="connsiteY5285" fmla="*/ 0 h 6858000"/>
              <a:gd name="connsiteX5286" fmla="*/ 2553148 w 12163312"/>
              <a:gd name="connsiteY5286" fmla="*/ 0 h 6858000"/>
              <a:gd name="connsiteX5287" fmla="*/ 2553148 w 12163312"/>
              <a:gd name="connsiteY5287" fmla="*/ 20022 h 6858000"/>
              <a:gd name="connsiteX5288" fmla="*/ 2710927 w 12163312"/>
              <a:gd name="connsiteY5288" fmla="*/ 110864 h 6858000"/>
              <a:gd name="connsiteX5289" fmla="*/ 2868706 w 12163312"/>
              <a:gd name="connsiteY5289" fmla="*/ 20022 h 6858000"/>
              <a:gd name="connsiteX5290" fmla="*/ 2868706 w 12163312"/>
              <a:gd name="connsiteY5290" fmla="*/ 0 h 6858000"/>
              <a:gd name="connsiteX5291" fmla="*/ 2873487 w 12163312"/>
              <a:gd name="connsiteY5291" fmla="*/ 0 h 6858000"/>
              <a:gd name="connsiteX5292" fmla="*/ 2873487 w 12163312"/>
              <a:gd name="connsiteY5292" fmla="*/ 20022 h 6858000"/>
              <a:gd name="connsiteX5293" fmla="*/ 3031266 w 12163312"/>
              <a:gd name="connsiteY5293" fmla="*/ 110864 h 6858000"/>
              <a:gd name="connsiteX5294" fmla="*/ 3189044 w 12163312"/>
              <a:gd name="connsiteY5294" fmla="*/ 20022 h 6858000"/>
              <a:gd name="connsiteX5295" fmla="*/ 3189044 w 12163312"/>
              <a:gd name="connsiteY5295" fmla="*/ 0 h 6858000"/>
              <a:gd name="connsiteX5296" fmla="*/ 3193825 w 12163312"/>
              <a:gd name="connsiteY5296" fmla="*/ 0 h 6858000"/>
              <a:gd name="connsiteX5297" fmla="*/ 3193825 w 12163312"/>
              <a:gd name="connsiteY5297" fmla="*/ 20022 h 6858000"/>
              <a:gd name="connsiteX5298" fmla="*/ 3351604 w 12163312"/>
              <a:gd name="connsiteY5298" fmla="*/ 110864 h 6858000"/>
              <a:gd name="connsiteX5299" fmla="*/ 3509383 w 12163312"/>
              <a:gd name="connsiteY5299" fmla="*/ 20022 h 6858000"/>
              <a:gd name="connsiteX5300" fmla="*/ 3509383 w 12163312"/>
              <a:gd name="connsiteY5300" fmla="*/ 0 h 6858000"/>
              <a:gd name="connsiteX5301" fmla="*/ 3514165 w 12163312"/>
              <a:gd name="connsiteY5301" fmla="*/ 0 h 6858000"/>
              <a:gd name="connsiteX5302" fmla="*/ 3514165 w 12163312"/>
              <a:gd name="connsiteY5302" fmla="*/ 20022 h 6858000"/>
              <a:gd name="connsiteX5303" fmla="*/ 3671943 w 12163312"/>
              <a:gd name="connsiteY5303" fmla="*/ 110864 h 6858000"/>
              <a:gd name="connsiteX5304" fmla="*/ 3829722 w 12163312"/>
              <a:gd name="connsiteY5304" fmla="*/ 20022 h 6858000"/>
              <a:gd name="connsiteX5305" fmla="*/ 3829722 w 12163312"/>
              <a:gd name="connsiteY5305" fmla="*/ 0 h 6858000"/>
              <a:gd name="connsiteX5306" fmla="*/ 3836894 w 12163312"/>
              <a:gd name="connsiteY5306" fmla="*/ 0 h 6858000"/>
              <a:gd name="connsiteX5307" fmla="*/ 3836894 w 12163312"/>
              <a:gd name="connsiteY5307" fmla="*/ 22412 h 6858000"/>
              <a:gd name="connsiteX5308" fmla="*/ 3994673 w 12163312"/>
              <a:gd name="connsiteY5308" fmla="*/ 113255 h 6858000"/>
              <a:gd name="connsiteX5309" fmla="*/ 4152451 w 12163312"/>
              <a:gd name="connsiteY5309" fmla="*/ 22412 h 6858000"/>
              <a:gd name="connsiteX5310" fmla="*/ 4152451 w 12163312"/>
              <a:gd name="connsiteY5310" fmla="*/ 0 h 6858000"/>
              <a:gd name="connsiteX5311" fmla="*/ 4154842 w 12163312"/>
              <a:gd name="connsiteY5311" fmla="*/ 0 h 6858000"/>
              <a:gd name="connsiteX5312" fmla="*/ 4154842 w 12163312"/>
              <a:gd name="connsiteY5312" fmla="*/ 20022 h 6858000"/>
              <a:gd name="connsiteX5313" fmla="*/ 4312621 w 12163312"/>
              <a:gd name="connsiteY5313" fmla="*/ 110864 h 6858000"/>
              <a:gd name="connsiteX5314" fmla="*/ 4470400 w 12163312"/>
              <a:gd name="connsiteY5314" fmla="*/ 20022 h 6858000"/>
              <a:gd name="connsiteX5315" fmla="*/ 4470400 w 12163312"/>
              <a:gd name="connsiteY5315" fmla="*/ 0 h 6858000"/>
              <a:gd name="connsiteX5316" fmla="*/ 4477571 w 12163312"/>
              <a:gd name="connsiteY5316" fmla="*/ 0 h 6858000"/>
              <a:gd name="connsiteX5317" fmla="*/ 4477571 w 12163312"/>
              <a:gd name="connsiteY5317" fmla="*/ 20022 h 6858000"/>
              <a:gd name="connsiteX5318" fmla="*/ 4635350 w 12163312"/>
              <a:gd name="connsiteY5318" fmla="*/ 110864 h 6858000"/>
              <a:gd name="connsiteX5319" fmla="*/ 4793129 w 12163312"/>
              <a:gd name="connsiteY5319" fmla="*/ 20022 h 6858000"/>
              <a:gd name="connsiteX5320" fmla="*/ 4793129 w 12163312"/>
              <a:gd name="connsiteY5320" fmla="*/ 0 h 6858000"/>
              <a:gd name="connsiteX5321" fmla="*/ 4797910 w 12163312"/>
              <a:gd name="connsiteY5321" fmla="*/ 0 h 6858000"/>
              <a:gd name="connsiteX5322" fmla="*/ 4797910 w 12163312"/>
              <a:gd name="connsiteY5322" fmla="*/ 20022 h 6858000"/>
              <a:gd name="connsiteX5323" fmla="*/ 4955689 w 12163312"/>
              <a:gd name="connsiteY5323" fmla="*/ 110864 h 6858000"/>
              <a:gd name="connsiteX5324" fmla="*/ 5113468 w 12163312"/>
              <a:gd name="connsiteY5324" fmla="*/ 20022 h 6858000"/>
              <a:gd name="connsiteX5325" fmla="*/ 5113468 w 12163312"/>
              <a:gd name="connsiteY5325" fmla="*/ 0 h 6858000"/>
              <a:gd name="connsiteX5326" fmla="*/ 5118250 w 12163312"/>
              <a:gd name="connsiteY5326" fmla="*/ 0 h 6858000"/>
              <a:gd name="connsiteX5327" fmla="*/ 5118250 w 12163312"/>
              <a:gd name="connsiteY5327" fmla="*/ 20022 h 6858000"/>
              <a:gd name="connsiteX5328" fmla="*/ 5276028 w 12163312"/>
              <a:gd name="connsiteY5328" fmla="*/ 110864 h 6858000"/>
              <a:gd name="connsiteX5329" fmla="*/ 5433807 w 12163312"/>
              <a:gd name="connsiteY5329" fmla="*/ 20022 h 6858000"/>
              <a:gd name="connsiteX5330" fmla="*/ 5433807 w 12163312"/>
              <a:gd name="connsiteY5330" fmla="*/ 0 h 6858000"/>
              <a:gd name="connsiteX5331" fmla="*/ 5438588 w 12163312"/>
              <a:gd name="connsiteY5331" fmla="*/ 0 h 6858000"/>
              <a:gd name="connsiteX5332" fmla="*/ 5438588 w 12163312"/>
              <a:gd name="connsiteY5332" fmla="*/ 22412 h 6858000"/>
              <a:gd name="connsiteX5333" fmla="*/ 5596368 w 12163312"/>
              <a:gd name="connsiteY5333" fmla="*/ 113255 h 6858000"/>
              <a:gd name="connsiteX5334" fmla="*/ 5754146 w 12163312"/>
              <a:gd name="connsiteY5334" fmla="*/ 22412 h 6858000"/>
              <a:gd name="connsiteX5335" fmla="*/ 5754146 w 12163312"/>
              <a:gd name="connsiteY5335" fmla="*/ 0 h 6858000"/>
              <a:gd name="connsiteX5336" fmla="*/ 5758927 w 12163312"/>
              <a:gd name="connsiteY5336" fmla="*/ 0 h 6858000"/>
              <a:gd name="connsiteX5337" fmla="*/ 5758927 w 12163312"/>
              <a:gd name="connsiteY5337" fmla="*/ 22412 h 6858000"/>
              <a:gd name="connsiteX5338" fmla="*/ 5916706 w 12163312"/>
              <a:gd name="connsiteY5338" fmla="*/ 113255 h 6858000"/>
              <a:gd name="connsiteX5339" fmla="*/ 6074484 w 12163312"/>
              <a:gd name="connsiteY5339" fmla="*/ 22412 h 6858000"/>
              <a:gd name="connsiteX5340" fmla="*/ 6074484 w 12163312"/>
              <a:gd name="connsiteY5340" fmla="*/ 0 h 6858000"/>
              <a:gd name="connsiteX5341" fmla="*/ 6079266 w 12163312"/>
              <a:gd name="connsiteY5341" fmla="*/ 0 h 6858000"/>
              <a:gd name="connsiteX5342" fmla="*/ 6079266 w 12163312"/>
              <a:gd name="connsiteY5342" fmla="*/ 22412 h 6858000"/>
              <a:gd name="connsiteX5343" fmla="*/ 6237044 w 12163312"/>
              <a:gd name="connsiteY5343" fmla="*/ 113255 h 6858000"/>
              <a:gd name="connsiteX5344" fmla="*/ 6394823 w 12163312"/>
              <a:gd name="connsiteY5344" fmla="*/ 20022 h 6858000"/>
              <a:gd name="connsiteX5345" fmla="*/ 6394823 w 12163312"/>
              <a:gd name="connsiteY5345" fmla="*/ 0 h 6858000"/>
              <a:gd name="connsiteX5346" fmla="*/ 6399604 w 12163312"/>
              <a:gd name="connsiteY5346" fmla="*/ 0 h 6858000"/>
              <a:gd name="connsiteX5347" fmla="*/ 6399604 w 12163312"/>
              <a:gd name="connsiteY5347" fmla="*/ 20022 h 6858000"/>
              <a:gd name="connsiteX5348" fmla="*/ 6557383 w 12163312"/>
              <a:gd name="connsiteY5348" fmla="*/ 110864 h 6858000"/>
              <a:gd name="connsiteX5349" fmla="*/ 6715162 w 12163312"/>
              <a:gd name="connsiteY5349" fmla="*/ 20022 h 6858000"/>
              <a:gd name="connsiteX5350" fmla="*/ 6715162 w 12163312"/>
              <a:gd name="connsiteY5350" fmla="*/ 0 h 6858000"/>
              <a:gd name="connsiteX5351" fmla="*/ 6719944 w 12163312"/>
              <a:gd name="connsiteY5351" fmla="*/ 0 h 6858000"/>
              <a:gd name="connsiteX5352" fmla="*/ 6719944 w 12163312"/>
              <a:gd name="connsiteY5352" fmla="*/ 20022 h 6858000"/>
              <a:gd name="connsiteX5353" fmla="*/ 6877722 w 12163312"/>
              <a:gd name="connsiteY5353" fmla="*/ 110864 h 6858000"/>
              <a:gd name="connsiteX5354" fmla="*/ 7035501 w 12163312"/>
              <a:gd name="connsiteY5354" fmla="*/ 20022 h 6858000"/>
              <a:gd name="connsiteX5355" fmla="*/ 7035501 w 12163312"/>
              <a:gd name="connsiteY5355" fmla="*/ 0 h 6858000"/>
              <a:gd name="connsiteX5356" fmla="*/ 7040282 w 12163312"/>
              <a:gd name="connsiteY5356" fmla="*/ 0 h 6858000"/>
              <a:gd name="connsiteX5357" fmla="*/ 7040282 w 12163312"/>
              <a:gd name="connsiteY5357" fmla="*/ 20022 h 6858000"/>
              <a:gd name="connsiteX5358" fmla="*/ 7198061 w 12163312"/>
              <a:gd name="connsiteY5358" fmla="*/ 110864 h 6858000"/>
              <a:gd name="connsiteX5359" fmla="*/ 7355839 w 12163312"/>
              <a:gd name="connsiteY5359" fmla="*/ 20022 h 6858000"/>
              <a:gd name="connsiteX5360" fmla="*/ 7355839 w 12163312"/>
              <a:gd name="connsiteY5360" fmla="*/ 0 h 6858000"/>
              <a:gd name="connsiteX5361" fmla="*/ 7360621 w 12163312"/>
              <a:gd name="connsiteY5361" fmla="*/ 0 h 6858000"/>
              <a:gd name="connsiteX5362" fmla="*/ 7360621 w 12163312"/>
              <a:gd name="connsiteY5362" fmla="*/ 22412 h 6858000"/>
              <a:gd name="connsiteX5363" fmla="*/ 7518400 w 12163312"/>
              <a:gd name="connsiteY5363" fmla="*/ 113255 h 6858000"/>
              <a:gd name="connsiteX5364" fmla="*/ 7676179 w 12163312"/>
              <a:gd name="connsiteY5364" fmla="*/ 22412 h 6858000"/>
              <a:gd name="connsiteX5365" fmla="*/ 7676179 w 12163312"/>
              <a:gd name="connsiteY5365" fmla="*/ 0 h 6858000"/>
              <a:gd name="connsiteX5366" fmla="*/ 7680960 w 12163312"/>
              <a:gd name="connsiteY5366" fmla="*/ 0 h 6858000"/>
              <a:gd name="connsiteX5367" fmla="*/ 7680960 w 12163312"/>
              <a:gd name="connsiteY5367" fmla="*/ 20022 h 6858000"/>
              <a:gd name="connsiteX5368" fmla="*/ 7838739 w 12163312"/>
              <a:gd name="connsiteY5368" fmla="*/ 110864 h 6858000"/>
              <a:gd name="connsiteX5369" fmla="*/ 7996518 w 12163312"/>
              <a:gd name="connsiteY5369" fmla="*/ 20022 h 6858000"/>
              <a:gd name="connsiteX5370" fmla="*/ 7996518 w 12163312"/>
              <a:gd name="connsiteY5370" fmla="*/ 0 h 6858000"/>
              <a:gd name="connsiteX5371" fmla="*/ 8001298 w 12163312"/>
              <a:gd name="connsiteY5371" fmla="*/ 0 h 6858000"/>
              <a:gd name="connsiteX5372" fmla="*/ 8001298 w 12163312"/>
              <a:gd name="connsiteY5372" fmla="*/ 20022 h 6858000"/>
              <a:gd name="connsiteX5373" fmla="*/ 8159077 w 12163312"/>
              <a:gd name="connsiteY5373" fmla="*/ 110864 h 6858000"/>
              <a:gd name="connsiteX5374" fmla="*/ 8316856 w 12163312"/>
              <a:gd name="connsiteY5374" fmla="*/ 20022 h 6858000"/>
              <a:gd name="connsiteX5375" fmla="*/ 8316856 w 12163312"/>
              <a:gd name="connsiteY5375" fmla="*/ 0 h 6858000"/>
              <a:gd name="connsiteX5376" fmla="*/ 8321638 w 12163312"/>
              <a:gd name="connsiteY5376" fmla="*/ 0 h 6858000"/>
              <a:gd name="connsiteX5377" fmla="*/ 8321638 w 12163312"/>
              <a:gd name="connsiteY5377" fmla="*/ 20022 h 6858000"/>
              <a:gd name="connsiteX5378" fmla="*/ 8479416 w 12163312"/>
              <a:gd name="connsiteY5378" fmla="*/ 110864 h 6858000"/>
              <a:gd name="connsiteX5379" fmla="*/ 8637195 w 12163312"/>
              <a:gd name="connsiteY5379" fmla="*/ 20022 h 6858000"/>
              <a:gd name="connsiteX5380" fmla="*/ 8637195 w 12163312"/>
              <a:gd name="connsiteY5380" fmla="*/ 0 h 6858000"/>
              <a:gd name="connsiteX5381" fmla="*/ 8641976 w 12163312"/>
              <a:gd name="connsiteY5381" fmla="*/ 0 h 6858000"/>
              <a:gd name="connsiteX5382" fmla="*/ 8641976 w 12163312"/>
              <a:gd name="connsiteY5382" fmla="*/ 22412 h 6858000"/>
              <a:gd name="connsiteX5383" fmla="*/ 8799755 w 12163312"/>
              <a:gd name="connsiteY5383" fmla="*/ 113255 h 6858000"/>
              <a:gd name="connsiteX5384" fmla="*/ 8957533 w 12163312"/>
              <a:gd name="connsiteY5384" fmla="*/ 22412 h 6858000"/>
              <a:gd name="connsiteX5385" fmla="*/ 8957533 w 12163312"/>
              <a:gd name="connsiteY5385" fmla="*/ 0 h 6858000"/>
              <a:gd name="connsiteX5386" fmla="*/ 8962315 w 12163312"/>
              <a:gd name="connsiteY5386" fmla="*/ 0 h 6858000"/>
              <a:gd name="connsiteX5387" fmla="*/ 8962315 w 12163312"/>
              <a:gd name="connsiteY5387" fmla="*/ 20022 h 6858000"/>
              <a:gd name="connsiteX5388" fmla="*/ 9120094 w 12163312"/>
              <a:gd name="connsiteY5388" fmla="*/ 110864 h 6858000"/>
              <a:gd name="connsiteX5389" fmla="*/ 9277873 w 12163312"/>
              <a:gd name="connsiteY5389" fmla="*/ 20022 h 6858000"/>
              <a:gd name="connsiteX5390" fmla="*/ 9277873 w 12163312"/>
              <a:gd name="connsiteY5390" fmla="*/ 0 h 6858000"/>
              <a:gd name="connsiteX5391" fmla="*/ 9282654 w 12163312"/>
              <a:gd name="connsiteY5391" fmla="*/ 0 h 6858000"/>
              <a:gd name="connsiteX5392" fmla="*/ 9282654 w 12163312"/>
              <a:gd name="connsiteY5392" fmla="*/ 20022 h 6858000"/>
              <a:gd name="connsiteX5393" fmla="*/ 9440432 w 12163312"/>
              <a:gd name="connsiteY5393" fmla="*/ 110864 h 6858000"/>
              <a:gd name="connsiteX5394" fmla="*/ 9598211 w 12163312"/>
              <a:gd name="connsiteY5394" fmla="*/ 20022 h 6858000"/>
              <a:gd name="connsiteX5395" fmla="*/ 9598211 w 12163312"/>
              <a:gd name="connsiteY5395" fmla="*/ 0 h 6858000"/>
              <a:gd name="connsiteX5396" fmla="*/ 9602992 w 12163312"/>
              <a:gd name="connsiteY5396" fmla="*/ 0 h 6858000"/>
              <a:gd name="connsiteX5397" fmla="*/ 9602992 w 12163312"/>
              <a:gd name="connsiteY5397" fmla="*/ 20022 h 6858000"/>
              <a:gd name="connsiteX5398" fmla="*/ 9760771 w 12163312"/>
              <a:gd name="connsiteY5398" fmla="*/ 110864 h 6858000"/>
              <a:gd name="connsiteX5399" fmla="*/ 9918550 w 12163312"/>
              <a:gd name="connsiteY5399" fmla="*/ 20022 h 6858000"/>
              <a:gd name="connsiteX5400" fmla="*/ 9918550 w 12163312"/>
              <a:gd name="connsiteY5400" fmla="*/ 0 h 6858000"/>
              <a:gd name="connsiteX5401" fmla="*/ 9923332 w 12163312"/>
              <a:gd name="connsiteY5401" fmla="*/ 0 h 6858000"/>
              <a:gd name="connsiteX5402" fmla="*/ 9923332 w 12163312"/>
              <a:gd name="connsiteY5402" fmla="*/ 22412 h 6858000"/>
              <a:gd name="connsiteX5403" fmla="*/ 10081110 w 12163312"/>
              <a:gd name="connsiteY5403" fmla="*/ 113255 h 6858000"/>
              <a:gd name="connsiteX5404" fmla="*/ 10238889 w 12163312"/>
              <a:gd name="connsiteY5404" fmla="*/ 22412 h 6858000"/>
              <a:gd name="connsiteX5405" fmla="*/ 10238889 w 12163312"/>
              <a:gd name="connsiteY5405" fmla="*/ 0 h 6858000"/>
              <a:gd name="connsiteX5406" fmla="*/ 10243670 w 12163312"/>
              <a:gd name="connsiteY5406" fmla="*/ 0 h 6858000"/>
              <a:gd name="connsiteX5407" fmla="*/ 10243670 w 12163312"/>
              <a:gd name="connsiteY5407" fmla="*/ 20022 h 6858000"/>
              <a:gd name="connsiteX5408" fmla="*/ 10401449 w 12163312"/>
              <a:gd name="connsiteY5408" fmla="*/ 110864 h 6858000"/>
              <a:gd name="connsiteX5409" fmla="*/ 10559227 w 12163312"/>
              <a:gd name="connsiteY5409" fmla="*/ 20022 h 6858000"/>
              <a:gd name="connsiteX5410" fmla="*/ 10559227 w 12163312"/>
              <a:gd name="connsiteY5410" fmla="*/ 0 h 6858000"/>
              <a:gd name="connsiteX5411" fmla="*/ 10564009 w 12163312"/>
              <a:gd name="connsiteY5411" fmla="*/ 0 h 6858000"/>
              <a:gd name="connsiteX5412" fmla="*/ 10564009 w 12163312"/>
              <a:gd name="connsiteY5412" fmla="*/ 20022 h 6858000"/>
              <a:gd name="connsiteX5413" fmla="*/ 10721788 w 12163312"/>
              <a:gd name="connsiteY5413" fmla="*/ 110864 h 6858000"/>
              <a:gd name="connsiteX5414" fmla="*/ 10879567 w 12163312"/>
              <a:gd name="connsiteY5414" fmla="*/ 20022 h 6858000"/>
              <a:gd name="connsiteX5415" fmla="*/ 10879567 w 12163312"/>
              <a:gd name="connsiteY5415" fmla="*/ 0 h 6858000"/>
              <a:gd name="connsiteX5416" fmla="*/ 10884348 w 12163312"/>
              <a:gd name="connsiteY5416" fmla="*/ 0 h 6858000"/>
              <a:gd name="connsiteX5417" fmla="*/ 10884348 w 12163312"/>
              <a:gd name="connsiteY5417" fmla="*/ 20022 h 6858000"/>
              <a:gd name="connsiteX5418" fmla="*/ 11042127 w 12163312"/>
              <a:gd name="connsiteY5418" fmla="*/ 110864 h 6858000"/>
              <a:gd name="connsiteX5419" fmla="*/ 11199906 w 12163312"/>
              <a:gd name="connsiteY5419" fmla="*/ 20022 h 6858000"/>
              <a:gd name="connsiteX5420" fmla="*/ 11199906 w 12163312"/>
              <a:gd name="connsiteY5420" fmla="*/ 0 h 6858000"/>
              <a:gd name="connsiteX5421" fmla="*/ 11204686 w 12163312"/>
              <a:gd name="connsiteY5421" fmla="*/ 0 h 6858000"/>
              <a:gd name="connsiteX5422" fmla="*/ 11204686 w 12163312"/>
              <a:gd name="connsiteY5422" fmla="*/ 20022 h 6858000"/>
              <a:gd name="connsiteX5423" fmla="*/ 11362465 w 12163312"/>
              <a:gd name="connsiteY5423" fmla="*/ 110864 h 6858000"/>
              <a:gd name="connsiteX5424" fmla="*/ 11520244 w 12163312"/>
              <a:gd name="connsiteY5424" fmla="*/ 20022 h 6858000"/>
              <a:gd name="connsiteX5425" fmla="*/ 11520244 w 12163312"/>
              <a:gd name="connsiteY5425" fmla="*/ 0 h 6858000"/>
              <a:gd name="connsiteX5426" fmla="*/ 11527416 w 12163312"/>
              <a:gd name="connsiteY5426" fmla="*/ 0 h 6858000"/>
              <a:gd name="connsiteX5427" fmla="*/ 11527416 w 12163312"/>
              <a:gd name="connsiteY5427" fmla="*/ 22412 h 6858000"/>
              <a:gd name="connsiteX5428" fmla="*/ 11685195 w 12163312"/>
              <a:gd name="connsiteY5428" fmla="*/ 113255 h 6858000"/>
              <a:gd name="connsiteX5429" fmla="*/ 11842974 w 12163312"/>
              <a:gd name="connsiteY5429" fmla="*/ 22412 h 6858000"/>
              <a:gd name="connsiteX5430" fmla="*/ 11842974 w 12163312"/>
              <a:gd name="connsiteY5430" fmla="*/ 0 h 6858000"/>
              <a:gd name="connsiteX5431" fmla="*/ 11847755 w 12163312"/>
              <a:gd name="connsiteY5431" fmla="*/ 0 h 6858000"/>
              <a:gd name="connsiteX5432" fmla="*/ 11847755 w 12163312"/>
              <a:gd name="connsiteY5432" fmla="*/ 22412 h 6858000"/>
              <a:gd name="connsiteX5433" fmla="*/ 12005533 w 12163312"/>
              <a:gd name="connsiteY5433" fmla="*/ 113255 h 6858000"/>
              <a:gd name="connsiteX5434" fmla="*/ 12163312 w 12163312"/>
              <a:gd name="connsiteY5434" fmla="*/ 22412 h 6858000"/>
              <a:gd name="connsiteX5435" fmla="*/ 12163312 w 12163312"/>
              <a:gd name="connsiteY5435" fmla="*/ 24803 h 6858000"/>
              <a:gd name="connsiteX5436" fmla="*/ 12003143 w 12163312"/>
              <a:gd name="connsiteY5436" fmla="*/ 118036 h 6858000"/>
              <a:gd name="connsiteX5437" fmla="*/ 12003143 w 12163312"/>
              <a:gd name="connsiteY5437" fmla="*/ 302111 h 6858000"/>
              <a:gd name="connsiteX5438" fmla="*/ 12163312 w 12163312"/>
              <a:gd name="connsiteY5438" fmla="*/ 395344 h 6858000"/>
              <a:gd name="connsiteX5439" fmla="*/ 12163312 w 12163312"/>
              <a:gd name="connsiteY5439" fmla="*/ 397735 h 6858000"/>
              <a:gd name="connsiteX5440" fmla="*/ 12005533 w 12163312"/>
              <a:gd name="connsiteY5440" fmla="*/ 306892 h 6858000"/>
              <a:gd name="connsiteX5441" fmla="*/ 11847755 w 12163312"/>
              <a:gd name="connsiteY5441" fmla="*/ 397735 h 6858000"/>
              <a:gd name="connsiteX5442" fmla="*/ 11847755 w 12163312"/>
              <a:gd name="connsiteY5442" fmla="*/ 581810 h 6858000"/>
              <a:gd name="connsiteX5443" fmla="*/ 12005533 w 12163312"/>
              <a:gd name="connsiteY5443" fmla="*/ 672652 h 6858000"/>
              <a:gd name="connsiteX5444" fmla="*/ 12163312 w 12163312"/>
              <a:gd name="connsiteY5444" fmla="*/ 581810 h 6858000"/>
              <a:gd name="connsiteX5445" fmla="*/ 12163312 w 12163312"/>
              <a:gd name="connsiteY5445" fmla="*/ 584200 h 6858000"/>
              <a:gd name="connsiteX5446" fmla="*/ 12003143 w 12163312"/>
              <a:gd name="connsiteY5446" fmla="*/ 677433 h 6858000"/>
              <a:gd name="connsiteX5447" fmla="*/ 12003143 w 12163312"/>
              <a:gd name="connsiteY5447" fmla="*/ 861509 h 6858000"/>
              <a:gd name="connsiteX5448" fmla="*/ 12163312 w 12163312"/>
              <a:gd name="connsiteY5448" fmla="*/ 954742 h 6858000"/>
              <a:gd name="connsiteX5449" fmla="*/ 12163312 w 12163312"/>
              <a:gd name="connsiteY5449" fmla="*/ 957132 h 6858000"/>
              <a:gd name="connsiteX5450" fmla="*/ 12005533 w 12163312"/>
              <a:gd name="connsiteY5450" fmla="*/ 866290 h 6858000"/>
              <a:gd name="connsiteX5451" fmla="*/ 11847755 w 12163312"/>
              <a:gd name="connsiteY5451" fmla="*/ 957132 h 6858000"/>
              <a:gd name="connsiteX5452" fmla="*/ 11847755 w 12163312"/>
              <a:gd name="connsiteY5452" fmla="*/ 1141207 h 6858000"/>
              <a:gd name="connsiteX5453" fmla="*/ 12005533 w 12163312"/>
              <a:gd name="connsiteY5453" fmla="*/ 1232050 h 6858000"/>
              <a:gd name="connsiteX5454" fmla="*/ 12163312 w 12163312"/>
              <a:gd name="connsiteY5454" fmla="*/ 1141207 h 6858000"/>
              <a:gd name="connsiteX5455" fmla="*/ 12163312 w 12163312"/>
              <a:gd name="connsiteY5455" fmla="*/ 1143598 h 6858000"/>
              <a:gd name="connsiteX5456" fmla="*/ 12003143 w 12163312"/>
              <a:gd name="connsiteY5456" fmla="*/ 1236831 h 6858000"/>
              <a:gd name="connsiteX5457" fmla="*/ 12003143 w 12163312"/>
              <a:gd name="connsiteY5457" fmla="*/ 1420906 h 6858000"/>
              <a:gd name="connsiteX5458" fmla="*/ 12163312 w 12163312"/>
              <a:gd name="connsiteY5458" fmla="*/ 1514139 h 6858000"/>
              <a:gd name="connsiteX5459" fmla="*/ 12163312 w 12163312"/>
              <a:gd name="connsiteY5459" fmla="*/ 1516530 h 6858000"/>
              <a:gd name="connsiteX5460" fmla="*/ 12005533 w 12163312"/>
              <a:gd name="connsiteY5460" fmla="*/ 1425687 h 6858000"/>
              <a:gd name="connsiteX5461" fmla="*/ 11847755 w 12163312"/>
              <a:gd name="connsiteY5461" fmla="*/ 1516530 h 6858000"/>
              <a:gd name="connsiteX5462" fmla="*/ 11847755 w 12163312"/>
              <a:gd name="connsiteY5462" fmla="*/ 1698214 h 6858000"/>
              <a:gd name="connsiteX5463" fmla="*/ 12005533 w 12163312"/>
              <a:gd name="connsiteY5463" fmla="*/ 1791447 h 6858000"/>
              <a:gd name="connsiteX5464" fmla="*/ 12163312 w 12163312"/>
              <a:gd name="connsiteY5464" fmla="*/ 1700605 h 6858000"/>
              <a:gd name="connsiteX5465" fmla="*/ 12163312 w 12163312"/>
              <a:gd name="connsiteY5465" fmla="*/ 1702996 h 6858000"/>
              <a:gd name="connsiteX5466" fmla="*/ 12003143 w 12163312"/>
              <a:gd name="connsiteY5466" fmla="*/ 1796228 h 6858000"/>
              <a:gd name="connsiteX5467" fmla="*/ 12003143 w 12163312"/>
              <a:gd name="connsiteY5467" fmla="*/ 1980304 h 6858000"/>
              <a:gd name="connsiteX5468" fmla="*/ 12163312 w 12163312"/>
              <a:gd name="connsiteY5468" fmla="*/ 2073537 h 6858000"/>
              <a:gd name="connsiteX5469" fmla="*/ 12163312 w 12163312"/>
              <a:gd name="connsiteY5469" fmla="*/ 2075927 h 6858000"/>
              <a:gd name="connsiteX5470" fmla="*/ 12005533 w 12163312"/>
              <a:gd name="connsiteY5470" fmla="*/ 1985085 h 6858000"/>
              <a:gd name="connsiteX5471" fmla="*/ 11847755 w 12163312"/>
              <a:gd name="connsiteY5471" fmla="*/ 2075927 h 6858000"/>
              <a:gd name="connsiteX5472" fmla="*/ 11847755 w 12163312"/>
              <a:gd name="connsiteY5472" fmla="*/ 2260003 h 6858000"/>
              <a:gd name="connsiteX5473" fmla="*/ 12005533 w 12163312"/>
              <a:gd name="connsiteY5473" fmla="*/ 2350845 h 6858000"/>
              <a:gd name="connsiteX5474" fmla="*/ 12163312 w 12163312"/>
              <a:gd name="connsiteY5474" fmla="*/ 2260003 h 6858000"/>
              <a:gd name="connsiteX5475" fmla="*/ 12163312 w 12163312"/>
              <a:gd name="connsiteY5475" fmla="*/ 2262393 h 6858000"/>
              <a:gd name="connsiteX5476" fmla="*/ 12003143 w 12163312"/>
              <a:gd name="connsiteY5476" fmla="*/ 2355626 h 6858000"/>
              <a:gd name="connsiteX5477" fmla="*/ 12003143 w 12163312"/>
              <a:gd name="connsiteY5477" fmla="*/ 2539701 h 6858000"/>
              <a:gd name="connsiteX5478" fmla="*/ 12163312 w 12163312"/>
              <a:gd name="connsiteY5478" fmla="*/ 2632934 h 6858000"/>
              <a:gd name="connsiteX5479" fmla="*/ 12163312 w 12163312"/>
              <a:gd name="connsiteY5479" fmla="*/ 2635325 h 6858000"/>
              <a:gd name="connsiteX5480" fmla="*/ 12005533 w 12163312"/>
              <a:gd name="connsiteY5480" fmla="*/ 2544483 h 6858000"/>
              <a:gd name="connsiteX5481" fmla="*/ 11847755 w 12163312"/>
              <a:gd name="connsiteY5481" fmla="*/ 2635325 h 6858000"/>
              <a:gd name="connsiteX5482" fmla="*/ 11847755 w 12163312"/>
              <a:gd name="connsiteY5482" fmla="*/ 2819400 h 6858000"/>
              <a:gd name="connsiteX5483" fmla="*/ 12005533 w 12163312"/>
              <a:gd name="connsiteY5483" fmla="*/ 2910243 h 6858000"/>
              <a:gd name="connsiteX5484" fmla="*/ 12163312 w 12163312"/>
              <a:gd name="connsiteY5484" fmla="*/ 2819400 h 6858000"/>
              <a:gd name="connsiteX5485" fmla="*/ 12163312 w 12163312"/>
              <a:gd name="connsiteY5485" fmla="*/ 2821791 h 6858000"/>
              <a:gd name="connsiteX5486" fmla="*/ 12003143 w 12163312"/>
              <a:gd name="connsiteY5486" fmla="*/ 2915024 h 6858000"/>
              <a:gd name="connsiteX5487" fmla="*/ 12003143 w 12163312"/>
              <a:gd name="connsiteY5487" fmla="*/ 3099099 h 6858000"/>
              <a:gd name="connsiteX5488" fmla="*/ 12163312 w 12163312"/>
              <a:gd name="connsiteY5488" fmla="*/ 3192332 h 6858000"/>
              <a:gd name="connsiteX5489" fmla="*/ 12005533 w 12163312"/>
              <a:gd name="connsiteY5489" fmla="*/ 3101490 h 6858000"/>
              <a:gd name="connsiteX5490" fmla="*/ 11847755 w 12163312"/>
              <a:gd name="connsiteY5490" fmla="*/ 3192332 h 6858000"/>
              <a:gd name="connsiteX5491" fmla="*/ 11847755 w 12163312"/>
              <a:gd name="connsiteY5491" fmla="*/ 3376407 h 6858000"/>
              <a:gd name="connsiteX5492" fmla="*/ 12005533 w 12163312"/>
              <a:gd name="connsiteY5492" fmla="*/ 3469640 h 6858000"/>
              <a:gd name="connsiteX5493" fmla="*/ 12163312 w 12163312"/>
              <a:gd name="connsiteY5493" fmla="*/ 3378798 h 6858000"/>
              <a:gd name="connsiteX5494" fmla="*/ 12163312 w 12163312"/>
              <a:gd name="connsiteY5494" fmla="*/ 3381188 h 6858000"/>
              <a:gd name="connsiteX5495" fmla="*/ 12003143 w 12163312"/>
              <a:gd name="connsiteY5495" fmla="*/ 3474421 h 6858000"/>
              <a:gd name="connsiteX5496" fmla="*/ 11845364 w 12163312"/>
              <a:gd name="connsiteY5496" fmla="*/ 3383579 h 6858000"/>
              <a:gd name="connsiteX5497" fmla="*/ 11687585 w 12163312"/>
              <a:gd name="connsiteY5497" fmla="*/ 3474421 h 6858000"/>
              <a:gd name="connsiteX5498" fmla="*/ 11687585 w 12163312"/>
              <a:gd name="connsiteY5498" fmla="*/ 3658497 h 6858000"/>
              <a:gd name="connsiteX5499" fmla="*/ 11845364 w 12163312"/>
              <a:gd name="connsiteY5499" fmla="*/ 3749339 h 6858000"/>
              <a:gd name="connsiteX5500" fmla="*/ 12003143 w 12163312"/>
              <a:gd name="connsiteY5500" fmla="*/ 3658497 h 6858000"/>
              <a:gd name="connsiteX5501" fmla="*/ 12163312 w 12163312"/>
              <a:gd name="connsiteY5501" fmla="*/ 3751730 h 6858000"/>
              <a:gd name="connsiteX5502" fmla="*/ 12163312 w 12163312"/>
              <a:gd name="connsiteY5502" fmla="*/ 3754120 h 6858000"/>
              <a:gd name="connsiteX5503" fmla="*/ 12005533 w 12163312"/>
              <a:gd name="connsiteY5503" fmla="*/ 3663278 h 6858000"/>
              <a:gd name="connsiteX5504" fmla="*/ 11847755 w 12163312"/>
              <a:gd name="connsiteY5504" fmla="*/ 3754120 h 6858000"/>
              <a:gd name="connsiteX5505" fmla="*/ 11847755 w 12163312"/>
              <a:gd name="connsiteY5505" fmla="*/ 3938196 h 6858000"/>
              <a:gd name="connsiteX5506" fmla="*/ 12005533 w 12163312"/>
              <a:gd name="connsiteY5506" fmla="*/ 4029038 h 6858000"/>
              <a:gd name="connsiteX5507" fmla="*/ 12163312 w 12163312"/>
              <a:gd name="connsiteY5507" fmla="*/ 3938196 h 6858000"/>
              <a:gd name="connsiteX5508" fmla="*/ 12163312 w 12163312"/>
              <a:gd name="connsiteY5508" fmla="*/ 3940586 h 6858000"/>
              <a:gd name="connsiteX5509" fmla="*/ 12003143 w 12163312"/>
              <a:gd name="connsiteY5509" fmla="*/ 4033819 h 6858000"/>
              <a:gd name="connsiteX5510" fmla="*/ 12003143 w 12163312"/>
              <a:gd name="connsiteY5510" fmla="*/ 4217894 h 6858000"/>
              <a:gd name="connsiteX5511" fmla="*/ 12163312 w 12163312"/>
              <a:gd name="connsiteY5511" fmla="*/ 4311127 h 6858000"/>
              <a:gd name="connsiteX5512" fmla="*/ 12163312 w 12163312"/>
              <a:gd name="connsiteY5512" fmla="*/ 4313518 h 6858000"/>
              <a:gd name="connsiteX5513" fmla="*/ 12005533 w 12163312"/>
              <a:gd name="connsiteY5513" fmla="*/ 4222675 h 6858000"/>
              <a:gd name="connsiteX5514" fmla="*/ 11847755 w 12163312"/>
              <a:gd name="connsiteY5514" fmla="*/ 4313518 h 6858000"/>
              <a:gd name="connsiteX5515" fmla="*/ 11847755 w 12163312"/>
              <a:gd name="connsiteY5515" fmla="*/ 4497593 h 6858000"/>
              <a:gd name="connsiteX5516" fmla="*/ 12005533 w 12163312"/>
              <a:gd name="connsiteY5516" fmla="*/ 4588435 h 6858000"/>
              <a:gd name="connsiteX5517" fmla="*/ 12163312 w 12163312"/>
              <a:gd name="connsiteY5517" fmla="*/ 4497593 h 6858000"/>
              <a:gd name="connsiteX5518" fmla="*/ 12163312 w 12163312"/>
              <a:gd name="connsiteY5518" fmla="*/ 4499984 h 6858000"/>
              <a:gd name="connsiteX5519" fmla="*/ 12003143 w 12163312"/>
              <a:gd name="connsiteY5519" fmla="*/ 4593217 h 6858000"/>
              <a:gd name="connsiteX5520" fmla="*/ 12003143 w 12163312"/>
              <a:gd name="connsiteY5520" fmla="*/ 4777292 h 6858000"/>
              <a:gd name="connsiteX5521" fmla="*/ 12163312 w 12163312"/>
              <a:gd name="connsiteY5521" fmla="*/ 4870525 h 6858000"/>
              <a:gd name="connsiteX5522" fmla="*/ 12163312 w 12163312"/>
              <a:gd name="connsiteY5522" fmla="*/ 4872915 h 6858000"/>
              <a:gd name="connsiteX5523" fmla="*/ 12005533 w 12163312"/>
              <a:gd name="connsiteY5523" fmla="*/ 4782073 h 6858000"/>
              <a:gd name="connsiteX5524" fmla="*/ 11847755 w 12163312"/>
              <a:gd name="connsiteY5524" fmla="*/ 4872915 h 6858000"/>
              <a:gd name="connsiteX5525" fmla="*/ 11847755 w 12163312"/>
              <a:gd name="connsiteY5525" fmla="*/ 5056991 h 6858000"/>
              <a:gd name="connsiteX5526" fmla="*/ 12005533 w 12163312"/>
              <a:gd name="connsiteY5526" fmla="*/ 5147833 h 6858000"/>
              <a:gd name="connsiteX5527" fmla="*/ 12163312 w 12163312"/>
              <a:gd name="connsiteY5527" fmla="*/ 5056991 h 6858000"/>
              <a:gd name="connsiteX5528" fmla="*/ 12163312 w 12163312"/>
              <a:gd name="connsiteY5528" fmla="*/ 5059381 h 6858000"/>
              <a:gd name="connsiteX5529" fmla="*/ 12003143 w 12163312"/>
              <a:gd name="connsiteY5529" fmla="*/ 5152614 h 6858000"/>
              <a:gd name="connsiteX5530" fmla="*/ 12003143 w 12163312"/>
              <a:gd name="connsiteY5530" fmla="*/ 5336690 h 6858000"/>
              <a:gd name="connsiteX5531" fmla="*/ 12163312 w 12163312"/>
              <a:gd name="connsiteY5531" fmla="*/ 5429922 h 6858000"/>
              <a:gd name="connsiteX5532" fmla="*/ 12005533 w 12163312"/>
              <a:gd name="connsiteY5532" fmla="*/ 5339080 h 6858000"/>
              <a:gd name="connsiteX5533" fmla="*/ 11847755 w 12163312"/>
              <a:gd name="connsiteY5533" fmla="*/ 5429922 h 6858000"/>
              <a:gd name="connsiteX5534" fmla="*/ 11847755 w 12163312"/>
              <a:gd name="connsiteY5534" fmla="*/ 5613997 h 6858000"/>
              <a:gd name="connsiteX5535" fmla="*/ 12005533 w 12163312"/>
              <a:gd name="connsiteY5535" fmla="*/ 5707230 h 6858000"/>
              <a:gd name="connsiteX5536" fmla="*/ 12163312 w 12163312"/>
              <a:gd name="connsiteY5536" fmla="*/ 5613997 h 6858000"/>
              <a:gd name="connsiteX5537" fmla="*/ 12163312 w 12163312"/>
              <a:gd name="connsiteY5537" fmla="*/ 5618779 h 6858000"/>
              <a:gd name="connsiteX5538" fmla="*/ 12003143 w 12163312"/>
              <a:gd name="connsiteY5538" fmla="*/ 5712012 h 6858000"/>
              <a:gd name="connsiteX5539" fmla="*/ 12003143 w 12163312"/>
              <a:gd name="connsiteY5539" fmla="*/ 5896087 h 6858000"/>
              <a:gd name="connsiteX5540" fmla="*/ 12163312 w 12163312"/>
              <a:gd name="connsiteY5540" fmla="*/ 5989320 h 6858000"/>
              <a:gd name="connsiteX5541" fmla="*/ 12163312 w 12163312"/>
              <a:gd name="connsiteY5541" fmla="*/ 5991711 h 6858000"/>
              <a:gd name="connsiteX5542" fmla="*/ 12005533 w 12163312"/>
              <a:gd name="connsiteY5542" fmla="*/ 5900868 h 6858000"/>
              <a:gd name="connsiteX5543" fmla="*/ 11847755 w 12163312"/>
              <a:gd name="connsiteY5543" fmla="*/ 5991711 h 6858000"/>
              <a:gd name="connsiteX5544" fmla="*/ 11847755 w 12163312"/>
              <a:gd name="connsiteY5544" fmla="*/ 6175786 h 6858000"/>
              <a:gd name="connsiteX5545" fmla="*/ 12005533 w 12163312"/>
              <a:gd name="connsiteY5545" fmla="*/ 6266628 h 6858000"/>
              <a:gd name="connsiteX5546" fmla="*/ 12163312 w 12163312"/>
              <a:gd name="connsiteY5546" fmla="*/ 6175786 h 6858000"/>
              <a:gd name="connsiteX5547" fmla="*/ 12163312 w 12163312"/>
              <a:gd name="connsiteY5547" fmla="*/ 6178176 h 6858000"/>
              <a:gd name="connsiteX5548" fmla="*/ 12003143 w 12163312"/>
              <a:gd name="connsiteY5548" fmla="*/ 6271409 h 6858000"/>
              <a:gd name="connsiteX5549" fmla="*/ 12003143 w 12163312"/>
              <a:gd name="connsiteY5549" fmla="*/ 6455485 h 6858000"/>
              <a:gd name="connsiteX5550" fmla="*/ 12163312 w 12163312"/>
              <a:gd name="connsiteY5550" fmla="*/ 6548718 h 6858000"/>
              <a:gd name="connsiteX5551" fmla="*/ 12163312 w 12163312"/>
              <a:gd name="connsiteY5551" fmla="*/ 6551108 h 6858000"/>
              <a:gd name="connsiteX5552" fmla="*/ 12005533 w 12163312"/>
              <a:gd name="connsiteY5552" fmla="*/ 6460265 h 6858000"/>
              <a:gd name="connsiteX5553" fmla="*/ 11847755 w 12163312"/>
              <a:gd name="connsiteY5553" fmla="*/ 6551108 h 6858000"/>
              <a:gd name="connsiteX5554" fmla="*/ 11847755 w 12163312"/>
              <a:gd name="connsiteY5554" fmla="*/ 6735183 h 6858000"/>
              <a:gd name="connsiteX5555" fmla="*/ 12005533 w 12163312"/>
              <a:gd name="connsiteY5555" fmla="*/ 6826026 h 6858000"/>
              <a:gd name="connsiteX5556" fmla="*/ 12163312 w 12163312"/>
              <a:gd name="connsiteY5556" fmla="*/ 6735183 h 6858000"/>
              <a:gd name="connsiteX5557" fmla="*/ 12163312 w 12163312"/>
              <a:gd name="connsiteY5557" fmla="*/ 6737574 h 6858000"/>
              <a:gd name="connsiteX5558" fmla="*/ 12003143 w 12163312"/>
              <a:gd name="connsiteY5558" fmla="*/ 6830807 h 6858000"/>
              <a:gd name="connsiteX5559" fmla="*/ 12003143 w 12163312"/>
              <a:gd name="connsiteY5559" fmla="*/ 6858000 h 6858000"/>
              <a:gd name="connsiteX5560" fmla="*/ 12000753 w 12163312"/>
              <a:gd name="connsiteY5560" fmla="*/ 6858000 h 6858000"/>
              <a:gd name="connsiteX5561" fmla="*/ 12000753 w 12163312"/>
              <a:gd name="connsiteY5561" fmla="*/ 6830807 h 6858000"/>
              <a:gd name="connsiteX5562" fmla="*/ 11842974 w 12163312"/>
              <a:gd name="connsiteY5562" fmla="*/ 6739965 h 6858000"/>
              <a:gd name="connsiteX5563" fmla="*/ 11685195 w 12163312"/>
              <a:gd name="connsiteY5563" fmla="*/ 6830807 h 6858000"/>
              <a:gd name="connsiteX5564" fmla="*/ 11685195 w 12163312"/>
              <a:gd name="connsiteY5564" fmla="*/ 6858000 h 6858000"/>
              <a:gd name="connsiteX5565" fmla="*/ 11680414 w 12163312"/>
              <a:gd name="connsiteY5565" fmla="*/ 6858000 h 6858000"/>
              <a:gd name="connsiteX5566" fmla="*/ 11680414 w 12163312"/>
              <a:gd name="connsiteY5566" fmla="*/ 6830807 h 6858000"/>
              <a:gd name="connsiteX5567" fmla="*/ 11522635 w 12163312"/>
              <a:gd name="connsiteY5567" fmla="*/ 6739965 h 6858000"/>
              <a:gd name="connsiteX5568" fmla="*/ 11364856 w 12163312"/>
              <a:gd name="connsiteY5568" fmla="*/ 6830807 h 6858000"/>
              <a:gd name="connsiteX5569" fmla="*/ 11364856 w 12163312"/>
              <a:gd name="connsiteY5569" fmla="*/ 6858000 h 6858000"/>
              <a:gd name="connsiteX5570" fmla="*/ 11360075 w 12163312"/>
              <a:gd name="connsiteY5570" fmla="*/ 6858000 h 6858000"/>
              <a:gd name="connsiteX5571" fmla="*/ 11360075 w 12163312"/>
              <a:gd name="connsiteY5571" fmla="*/ 6830807 h 6858000"/>
              <a:gd name="connsiteX5572" fmla="*/ 11202296 w 12163312"/>
              <a:gd name="connsiteY5572" fmla="*/ 6739965 h 6858000"/>
              <a:gd name="connsiteX5573" fmla="*/ 11044517 w 12163312"/>
              <a:gd name="connsiteY5573" fmla="*/ 6830807 h 6858000"/>
              <a:gd name="connsiteX5574" fmla="*/ 11044517 w 12163312"/>
              <a:gd name="connsiteY5574" fmla="*/ 6858000 h 6858000"/>
              <a:gd name="connsiteX5575" fmla="*/ 11039736 w 12163312"/>
              <a:gd name="connsiteY5575" fmla="*/ 6858000 h 6858000"/>
              <a:gd name="connsiteX5576" fmla="*/ 11039736 w 12163312"/>
              <a:gd name="connsiteY5576" fmla="*/ 6830807 h 6858000"/>
              <a:gd name="connsiteX5577" fmla="*/ 10881957 w 12163312"/>
              <a:gd name="connsiteY5577" fmla="*/ 6739965 h 6858000"/>
              <a:gd name="connsiteX5578" fmla="*/ 10724179 w 12163312"/>
              <a:gd name="connsiteY5578" fmla="*/ 6830807 h 6858000"/>
              <a:gd name="connsiteX5579" fmla="*/ 10724179 w 12163312"/>
              <a:gd name="connsiteY5579" fmla="*/ 6858000 h 6858000"/>
              <a:gd name="connsiteX5580" fmla="*/ 10719397 w 12163312"/>
              <a:gd name="connsiteY5580" fmla="*/ 6858000 h 6858000"/>
              <a:gd name="connsiteX5581" fmla="*/ 10719397 w 12163312"/>
              <a:gd name="connsiteY5581" fmla="*/ 6830807 h 6858000"/>
              <a:gd name="connsiteX5582" fmla="*/ 10561618 w 12163312"/>
              <a:gd name="connsiteY5582" fmla="*/ 6739965 h 6858000"/>
              <a:gd name="connsiteX5583" fmla="*/ 10403839 w 12163312"/>
              <a:gd name="connsiteY5583" fmla="*/ 6830807 h 6858000"/>
              <a:gd name="connsiteX5584" fmla="*/ 10403839 w 12163312"/>
              <a:gd name="connsiteY5584" fmla="*/ 6858000 h 6858000"/>
              <a:gd name="connsiteX5585" fmla="*/ 10399058 w 12163312"/>
              <a:gd name="connsiteY5585" fmla="*/ 6858000 h 6858000"/>
              <a:gd name="connsiteX5586" fmla="*/ 10399058 w 12163312"/>
              <a:gd name="connsiteY5586" fmla="*/ 6830807 h 6858000"/>
              <a:gd name="connsiteX5587" fmla="*/ 10241280 w 12163312"/>
              <a:gd name="connsiteY5587" fmla="*/ 6739965 h 6858000"/>
              <a:gd name="connsiteX5588" fmla="*/ 10083501 w 12163312"/>
              <a:gd name="connsiteY5588" fmla="*/ 6830807 h 6858000"/>
              <a:gd name="connsiteX5589" fmla="*/ 10083501 w 12163312"/>
              <a:gd name="connsiteY5589" fmla="*/ 6858000 h 6858000"/>
              <a:gd name="connsiteX5590" fmla="*/ 10078720 w 12163312"/>
              <a:gd name="connsiteY5590" fmla="*/ 6858000 h 6858000"/>
              <a:gd name="connsiteX5591" fmla="*/ 10078720 w 12163312"/>
              <a:gd name="connsiteY5591" fmla="*/ 6830807 h 6858000"/>
              <a:gd name="connsiteX5592" fmla="*/ 9920941 w 12163312"/>
              <a:gd name="connsiteY5592" fmla="*/ 6739965 h 6858000"/>
              <a:gd name="connsiteX5593" fmla="*/ 9763162 w 12163312"/>
              <a:gd name="connsiteY5593" fmla="*/ 6830807 h 6858000"/>
              <a:gd name="connsiteX5594" fmla="*/ 9763162 w 12163312"/>
              <a:gd name="connsiteY5594" fmla="*/ 6858000 h 6858000"/>
              <a:gd name="connsiteX5595" fmla="*/ 9758380 w 12163312"/>
              <a:gd name="connsiteY5595" fmla="*/ 6858000 h 6858000"/>
              <a:gd name="connsiteX5596" fmla="*/ 9758380 w 12163312"/>
              <a:gd name="connsiteY5596" fmla="*/ 6830807 h 6858000"/>
              <a:gd name="connsiteX5597" fmla="*/ 9600602 w 12163312"/>
              <a:gd name="connsiteY5597" fmla="*/ 6739965 h 6858000"/>
              <a:gd name="connsiteX5598" fmla="*/ 9442823 w 12163312"/>
              <a:gd name="connsiteY5598" fmla="*/ 6830807 h 6858000"/>
              <a:gd name="connsiteX5599" fmla="*/ 9442823 w 12163312"/>
              <a:gd name="connsiteY5599" fmla="*/ 6858000 h 6858000"/>
              <a:gd name="connsiteX5600" fmla="*/ 9438042 w 12163312"/>
              <a:gd name="connsiteY5600" fmla="*/ 6858000 h 6858000"/>
              <a:gd name="connsiteX5601" fmla="*/ 9438042 w 12163312"/>
              <a:gd name="connsiteY5601" fmla="*/ 6830807 h 6858000"/>
              <a:gd name="connsiteX5602" fmla="*/ 9280263 w 12163312"/>
              <a:gd name="connsiteY5602" fmla="*/ 6739965 h 6858000"/>
              <a:gd name="connsiteX5603" fmla="*/ 9122485 w 12163312"/>
              <a:gd name="connsiteY5603" fmla="*/ 6830807 h 6858000"/>
              <a:gd name="connsiteX5604" fmla="*/ 9122485 w 12163312"/>
              <a:gd name="connsiteY5604" fmla="*/ 6858000 h 6858000"/>
              <a:gd name="connsiteX5605" fmla="*/ 9117703 w 12163312"/>
              <a:gd name="connsiteY5605" fmla="*/ 6858000 h 6858000"/>
              <a:gd name="connsiteX5606" fmla="*/ 9117703 w 12163312"/>
              <a:gd name="connsiteY5606" fmla="*/ 6830807 h 6858000"/>
              <a:gd name="connsiteX5607" fmla="*/ 8959924 w 12163312"/>
              <a:gd name="connsiteY5607" fmla="*/ 6739965 h 6858000"/>
              <a:gd name="connsiteX5608" fmla="*/ 8802145 w 12163312"/>
              <a:gd name="connsiteY5608" fmla="*/ 6830807 h 6858000"/>
              <a:gd name="connsiteX5609" fmla="*/ 8802145 w 12163312"/>
              <a:gd name="connsiteY5609" fmla="*/ 6858000 h 6858000"/>
              <a:gd name="connsiteX5610" fmla="*/ 8797364 w 12163312"/>
              <a:gd name="connsiteY5610" fmla="*/ 6858000 h 6858000"/>
              <a:gd name="connsiteX5611" fmla="*/ 8797364 w 12163312"/>
              <a:gd name="connsiteY5611" fmla="*/ 6830807 h 6858000"/>
              <a:gd name="connsiteX5612" fmla="*/ 8639585 w 12163312"/>
              <a:gd name="connsiteY5612" fmla="*/ 6739965 h 6858000"/>
              <a:gd name="connsiteX5613" fmla="*/ 8481806 w 12163312"/>
              <a:gd name="connsiteY5613" fmla="*/ 6830807 h 6858000"/>
              <a:gd name="connsiteX5614" fmla="*/ 8481806 w 12163312"/>
              <a:gd name="connsiteY5614" fmla="*/ 6858000 h 6858000"/>
              <a:gd name="connsiteX5615" fmla="*/ 8477026 w 12163312"/>
              <a:gd name="connsiteY5615" fmla="*/ 6858000 h 6858000"/>
              <a:gd name="connsiteX5616" fmla="*/ 8477026 w 12163312"/>
              <a:gd name="connsiteY5616" fmla="*/ 6830807 h 6858000"/>
              <a:gd name="connsiteX5617" fmla="*/ 8319247 w 12163312"/>
              <a:gd name="connsiteY5617" fmla="*/ 6739965 h 6858000"/>
              <a:gd name="connsiteX5618" fmla="*/ 8161468 w 12163312"/>
              <a:gd name="connsiteY5618" fmla="*/ 6830807 h 6858000"/>
              <a:gd name="connsiteX5619" fmla="*/ 8161468 w 12163312"/>
              <a:gd name="connsiteY5619" fmla="*/ 6858000 h 6858000"/>
              <a:gd name="connsiteX5620" fmla="*/ 8156687 w 12163312"/>
              <a:gd name="connsiteY5620" fmla="*/ 6858000 h 6858000"/>
              <a:gd name="connsiteX5621" fmla="*/ 8156687 w 12163312"/>
              <a:gd name="connsiteY5621" fmla="*/ 6830807 h 6858000"/>
              <a:gd name="connsiteX5622" fmla="*/ 7998908 w 12163312"/>
              <a:gd name="connsiteY5622" fmla="*/ 6739965 h 6858000"/>
              <a:gd name="connsiteX5623" fmla="*/ 7841129 w 12163312"/>
              <a:gd name="connsiteY5623" fmla="*/ 6830807 h 6858000"/>
              <a:gd name="connsiteX5624" fmla="*/ 7841129 w 12163312"/>
              <a:gd name="connsiteY5624" fmla="*/ 6858000 h 6858000"/>
              <a:gd name="connsiteX5625" fmla="*/ 7836348 w 12163312"/>
              <a:gd name="connsiteY5625" fmla="*/ 6858000 h 6858000"/>
              <a:gd name="connsiteX5626" fmla="*/ 7836348 w 12163312"/>
              <a:gd name="connsiteY5626" fmla="*/ 6830807 h 6858000"/>
              <a:gd name="connsiteX5627" fmla="*/ 7678569 w 12163312"/>
              <a:gd name="connsiteY5627" fmla="*/ 6739965 h 6858000"/>
              <a:gd name="connsiteX5628" fmla="*/ 7520791 w 12163312"/>
              <a:gd name="connsiteY5628" fmla="*/ 6830807 h 6858000"/>
              <a:gd name="connsiteX5629" fmla="*/ 7520791 w 12163312"/>
              <a:gd name="connsiteY5629" fmla="*/ 6858000 h 6858000"/>
              <a:gd name="connsiteX5630" fmla="*/ 7516009 w 12163312"/>
              <a:gd name="connsiteY5630" fmla="*/ 6858000 h 6858000"/>
              <a:gd name="connsiteX5631" fmla="*/ 7516009 w 12163312"/>
              <a:gd name="connsiteY5631" fmla="*/ 6830807 h 6858000"/>
              <a:gd name="connsiteX5632" fmla="*/ 7358230 w 12163312"/>
              <a:gd name="connsiteY5632" fmla="*/ 6739965 h 6858000"/>
              <a:gd name="connsiteX5633" fmla="*/ 7200451 w 12163312"/>
              <a:gd name="connsiteY5633" fmla="*/ 6830807 h 6858000"/>
              <a:gd name="connsiteX5634" fmla="*/ 7200451 w 12163312"/>
              <a:gd name="connsiteY5634" fmla="*/ 6858000 h 6858000"/>
              <a:gd name="connsiteX5635" fmla="*/ 7195671 w 12163312"/>
              <a:gd name="connsiteY5635" fmla="*/ 6858000 h 6858000"/>
              <a:gd name="connsiteX5636" fmla="*/ 7195671 w 12163312"/>
              <a:gd name="connsiteY5636" fmla="*/ 6830807 h 6858000"/>
              <a:gd name="connsiteX5637" fmla="*/ 7037892 w 12163312"/>
              <a:gd name="connsiteY5637" fmla="*/ 6739965 h 6858000"/>
              <a:gd name="connsiteX5638" fmla="*/ 6880113 w 12163312"/>
              <a:gd name="connsiteY5638" fmla="*/ 6830807 h 6858000"/>
              <a:gd name="connsiteX5639" fmla="*/ 6880113 w 12163312"/>
              <a:gd name="connsiteY5639" fmla="*/ 6858000 h 6858000"/>
              <a:gd name="connsiteX5640" fmla="*/ 6875332 w 12163312"/>
              <a:gd name="connsiteY5640" fmla="*/ 6858000 h 6858000"/>
              <a:gd name="connsiteX5641" fmla="*/ 6875332 w 12163312"/>
              <a:gd name="connsiteY5641" fmla="*/ 6830807 h 6858000"/>
              <a:gd name="connsiteX5642" fmla="*/ 6717553 w 12163312"/>
              <a:gd name="connsiteY5642" fmla="*/ 6739965 h 6858000"/>
              <a:gd name="connsiteX5643" fmla="*/ 6559774 w 12163312"/>
              <a:gd name="connsiteY5643" fmla="*/ 6830807 h 6858000"/>
              <a:gd name="connsiteX5644" fmla="*/ 6559774 w 12163312"/>
              <a:gd name="connsiteY5644" fmla="*/ 6858000 h 6858000"/>
              <a:gd name="connsiteX5645" fmla="*/ 6554992 w 12163312"/>
              <a:gd name="connsiteY5645" fmla="*/ 6858000 h 6858000"/>
              <a:gd name="connsiteX5646" fmla="*/ 6554992 w 12163312"/>
              <a:gd name="connsiteY5646" fmla="*/ 6830807 h 6858000"/>
              <a:gd name="connsiteX5647" fmla="*/ 6397214 w 12163312"/>
              <a:gd name="connsiteY5647" fmla="*/ 6739965 h 6858000"/>
              <a:gd name="connsiteX5648" fmla="*/ 6239435 w 12163312"/>
              <a:gd name="connsiteY5648" fmla="*/ 6830807 h 6858000"/>
              <a:gd name="connsiteX5649" fmla="*/ 6239435 w 12163312"/>
              <a:gd name="connsiteY5649" fmla="*/ 6858000 h 6858000"/>
              <a:gd name="connsiteX5650" fmla="*/ 6234654 w 12163312"/>
              <a:gd name="connsiteY5650" fmla="*/ 6858000 h 6858000"/>
              <a:gd name="connsiteX5651" fmla="*/ 6234654 w 12163312"/>
              <a:gd name="connsiteY5651" fmla="*/ 6830807 h 6858000"/>
              <a:gd name="connsiteX5652" fmla="*/ 6076875 w 12163312"/>
              <a:gd name="connsiteY5652" fmla="*/ 6739965 h 6858000"/>
              <a:gd name="connsiteX5653" fmla="*/ 5919096 w 12163312"/>
              <a:gd name="connsiteY5653" fmla="*/ 6830807 h 6858000"/>
              <a:gd name="connsiteX5654" fmla="*/ 5919096 w 12163312"/>
              <a:gd name="connsiteY5654" fmla="*/ 6858000 h 6858000"/>
              <a:gd name="connsiteX5655" fmla="*/ 5914316 w 12163312"/>
              <a:gd name="connsiteY5655" fmla="*/ 6858000 h 6858000"/>
              <a:gd name="connsiteX5656" fmla="*/ 5914316 w 12163312"/>
              <a:gd name="connsiteY5656" fmla="*/ 6830807 h 6858000"/>
              <a:gd name="connsiteX5657" fmla="*/ 5756536 w 12163312"/>
              <a:gd name="connsiteY5657" fmla="*/ 6739965 h 6858000"/>
              <a:gd name="connsiteX5658" fmla="*/ 5598757 w 12163312"/>
              <a:gd name="connsiteY5658" fmla="*/ 6830807 h 6858000"/>
              <a:gd name="connsiteX5659" fmla="*/ 5598757 w 12163312"/>
              <a:gd name="connsiteY5659" fmla="*/ 6858000 h 6858000"/>
              <a:gd name="connsiteX5660" fmla="*/ 5593976 w 12163312"/>
              <a:gd name="connsiteY5660" fmla="*/ 6858000 h 6858000"/>
              <a:gd name="connsiteX5661" fmla="*/ 5593976 w 12163312"/>
              <a:gd name="connsiteY5661" fmla="*/ 6830807 h 6858000"/>
              <a:gd name="connsiteX5662" fmla="*/ 5436198 w 12163312"/>
              <a:gd name="connsiteY5662" fmla="*/ 6739965 h 6858000"/>
              <a:gd name="connsiteX5663" fmla="*/ 5278418 w 12163312"/>
              <a:gd name="connsiteY5663" fmla="*/ 6830807 h 6858000"/>
              <a:gd name="connsiteX5664" fmla="*/ 5278418 w 12163312"/>
              <a:gd name="connsiteY5664" fmla="*/ 6858000 h 6858000"/>
              <a:gd name="connsiteX5665" fmla="*/ 5273637 w 12163312"/>
              <a:gd name="connsiteY5665" fmla="*/ 6858000 h 6858000"/>
              <a:gd name="connsiteX5666" fmla="*/ 5273637 w 12163312"/>
              <a:gd name="connsiteY5666" fmla="*/ 6830807 h 6858000"/>
              <a:gd name="connsiteX5667" fmla="*/ 5115859 w 12163312"/>
              <a:gd name="connsiteY5667" fmla="*/ 6739965 h 6858000"/>
              <a:gd name="connsiteX5668" fmla="*/ 4958080 w 12163312"/>
              <a:gd name="connsiteY5668" fmla="*/ 6830807 h 6858000"/>
              <a:gd name="connsiteX5669" fmla="*/ 4958080 w 12163312"/>
              <a:gd name="connsiteY5669" fmla="*/ 6858000 h 6858000"/>
              <a:gd name="connsiteX5670" fmla="*/ 4953299 w 12163312"/>
              <a:gd name="connsiteY5670" fmla="*/ 6858000 h 6858000"/>
              <a:gd name="connsiteX5671" fmla="*/ 4953299 w 12163312"/>
              <a:gd name="connsiteY5671" fmla="*/ 6830807 h 6858000"/>
              <a:gd name="connsiteX5672" fmla="*/ 4795520 w 12163312"/>
              <a:gd name="connsiteY5672" fmla="*/ 6739965 h 6858000"/>
              <a:gd name="connsiteX5673" fmla="*/ 4637741 w 12163312"/>
              <a:gd name="connsiteY5673" fmla="*/ 6830807 h 6858000"/>
              <a:gd name="connsiteX5674" fmla="*/ 4637741 w 12163312"/>
              <a:gd name="connsiteY5674" fmla="*/ 6858000 h 6858000"/>
              <a:gd name="connsiteX5675" fmla="*/ 4632960 w 12163312"/>
              <a:gd name="connsiteY5675" fmla="*/ 6858000 h 6858000"/>
              <a:gd name="connsiteX5676" fmla="*/ 4632960 w 12163312"/>
              <a:gd name="connsiteY5676" fmla="*/ 6830807 h 6858000"/>
              <a:gd name="connsiteX5677" fmla="*/ 4475181 w 12163312"/>
              <a:gd name="connsiteY5677" fmla="*/ 6739965 h 6858000"/>
              <a:gd name="connsiteX5678" fmla="*/ 4317402 w 12163312"/>
              <a:gd name="connsiteY5678" fmla="*/ 6830807 h 6858000"/>
              <a:gd name="connsiteX5679" fmla="*/ 4317402 w 12163312"/>
              <a:gd name="connsiteY5679" fmla="*/ 6858000 h 6858000"/>
              <a:gd name="connsiteX5680" fmla="*/ 4310230 w 12163312"/>
              <a:gd name="connsiteY5680" fmla="*/ 6858000 h 6858000"/>
              <a:gd name="connsiteX5681" fmla="*/ 4310230 w 12163312"/>
              <a:gd name="connsiteY5681" fmla="*/ 6830807 h 6858000"/>
              <a:gd name="connsiteX5682" fmla="*/ 4152451 w 12163312"/>
              <a:gd name="connsiteY5682" fmla="*/ 6739965 h 6858000"/>
              <a:gd name="connsiteX5683" fmla="*/ 3994673 w 12163312"/>
              <a:gd name="connsiteY5683" fmla="*/ 6830807 h 6858000"/>
              <a:gd name="connsiteX5684" fmla="*/ 3994673 w 12163312"/>
              <a:gd name="connsiteY5684" fmla="*/ 6858000 h 6858000"/>
              <a:gd name="connsiteX5685" fmla="*/ 3989891 w 12163312"/>
              <a:gd name="connsiteY5685" fmla="*/ 6858000 h 6858000"/>
              <a:gd name="connsiteX5686" fmla="*/ 3989891 w 12163312"/>
              <a:gd name="connsiteY5686" fmla="*/ 6830807 h 6858000"/>
              <a:gd name="connsiteX5687" fmla="*/ 3832112 w 12163312"/>
              <a:gd name="connsiteY5687" fmla="*/ 6739965 h 6858000"/>
              <a:gd name="connsiteX5688" fmla="*/ 3674334 w 12163312"/>
              <a:gd name="connsiteY5688" fmla="*/ 6830807 h 6858000"/>
              <a:gd name="connsiteX5689" fmla="*/ 3674334 w 12163312"/>
              <a:gd name="connsiteY5689" fmla="*/ 6858000 h 6858000"/>
              <a:gd name="connsiteX5690" fmla="*/ 3669553 w 12163312"/>
              <a:gd name="connsiteY5690" fmla="*/ 6858000 h 6858000"/>
              <a:gd name="connsiteX5691" fmla="*/ 3669553 w 12163312"/>
              <a:gd name="connsiteY5691" fmla="*/ 6830807 h 6858000"/>
              <a:gd name="connsiteX5692" fmla="*/ 3511774 w 12163312"/>
              <a:gd name="connsiteY5692" fmla="*/ 6739965 h 6858000"/>
              <a:gd name="connsiteX5693" fmla="*/ 3353995 w 12163312"/>
              <a:gd name="connsiteY5693" fmla="*/ 6830807 h 6858000"/>
              <a:gd name="connsiteX5694" fmla="*/ 3353995 w 12163312"/>
              <a:gd name="connsiteY5694" fmla="*/ 6858000 h 6858000"/>
              <a:gd name="connsiteX5695" fmla="*/ 3349214 w 12163312"/>
              <a:gd name="connsiteY5695" fmla="*/ 6858000 h 6858000"/>
              <a:gd name="connsiteX5696" fmla="*/ 3349214 w 12163312"/>
              <a:gd name="connsiteY5696" fmla="*/ 6830807 h 6858000"/>
              <a:gd name="connsiteX5697" fmla="*/ 3191435 w 12163312"/>
              <a:gd name="connsiteY5697" fmla="*/ 6739965 h 6858000"/>
              <a:gd name="connsiteX5698" fmla="*/ 3033656 w 12163312"/>
              <a:gd name="connsiteY5698" fmla="*/ 6830807 h 6858000"/>
              <a:gd name="connsiteX5699" fmla="*/ 3033656 w 12163312"/>
              <a:gd name="connsiteY5699" fmla="*/ 6858000 h 6858000"/>
              <a:gd name="connsiteX5700" fmla="*/ 3028875 w 12163312"/>
              <a:gd name="connsiteY5700" fmla="*/ 6858000 h 6858000"/>
              <a:gd name="connsiteX5701" fmla="*/ 3028875 w 12163312"/>
              <a:gd name="connsiteY5701" fmla="*/ 6830807 h 6858000"/>
              <a:gd name="connsiteX5702" fmla="*/ 2871096 w 12163312"/>
              <a:gd name="connsiteY5702" fmla="*/ 6739965 h 6858000"/>
              <a:gd name="connsiteX5703" fmla="*/ 2713317 w 12163312"/>
              <a:gd name="connsiteY5703" fmla="*/ 6830807 h 6858000"/>
              <a:gd name="connsiteX5704" fmla="*/ 2713317 w 12163312"/>
              <a:gd name="connsiteY5704" fmla="*/ 6858000 h 6858000"/>
              <a:gd name="connsiteX5705" fmla="*/ 2708536 w 12163312"/>
              <a:gd name="connsiteY5705" fmla="*/ 6858000 h 6858000"/>
              <a:gd name="connsiteX5706" fmla="*/ 2708536 w 12163312"/>
              <a:gd name="connsiteY5706" fmla="*/ 6830807 h 6858000"/>
              <a:gd name="connsiteX5707" fmla="*/ 2550757 w 12163312"/>
              <a:gd name="connsiteY5707" fmla="*/ 6739965 h 6858000"/>
              <a:gd name="connsiteX5708" fmla="*/ 2392978 w 12163312"/>
              <a:gd name="connsiteY5708" fmla="*/ 6830807 h 6858000"/>
              <a:gd name="connsiteX5709" fmla="*/ 2392978 w 12163312"/>
              <a:gd name="connsiteY5709" fmla="*/ 6858000 h 6858000"/>
              <a:gd name="connsiteX5710" fmla="*/ 2388197 w 12163312"/>
              <a:gd name="connsiteY5710" fmla="*/ 6858000 h 6858000"/>
              <a:gd name="connsiteX5711" fmla="*/ 2388197 w 12163312"/>
              <a:gd name="connsiteY5711" fmla="*/ 6830807 h 6858000"/>
              <a:gd name="connsiteX5712" fmla="*/ 2230419 w 12163312"/>
              <a:gd name="connsiteY5712" fmla="*/ 6739965 h 6858000"/>
              <a:gd name="connsiteX5713" fmla="*/ 2072640 w 12163312"/>
              <a:gd name="connsiteY5713" fmla="*/ 6830807 h 6858000"/>
              <a:gd name="connsiteX5714" fmla="*/ 2072640 w 12163312"/>
              <a:gd name="connsiteY5714" fmla="*/ 6858000 h 6858000"/>
              <a:gd name="connsiteX5715" fmla="*/ 2067858 w 12163312"/>
              <a:gd name="connsiteY5715" fmla="*/ 6858000 h 6858000"/>
              <a:gd name="connsiteX5716" fmla="*/ 2067858 w 12163312"/>
              <a:gd name="connsiteY5716" fmla="*/ 6830807 h 6858000"/>
              <a:gd name="connsiteX5717" fmla="*/ 1910080 w 12163312"/>
              <a:gd name="connsiteY5717" fmla="*/ 6739965 h 6858000"/>
              <a:gd name="connsiteX5718" fmla="*/ 1752301 w 12163312"/>
              <a:gd name="connsiteY5718" fmla="*/ 6830807 h 6858000"/>
              <a:gd name="connsiteX5719" fmla="*/ 1752301 w 12163312"/>
              <a:gd name="connsiteY5719" fmla="*/ 6858000 h 6858000"/>
              <a:gd name="connsiteX5720" fmla="*/ 1747520 w 12163312"/>
              <a:gd name="connsiteY5720" fmla="*/ 6858000 h 6858000"/>
              <a:gd name="connsiteX5721" fmla="*/ 1747520 w 12163312"/>
              <a:gd name="connsiteY5721" fmla="*/ 6830807 h 6858000"/>
              <a:gd name="connsiteX5722" fmla="*/ 1589741 w 12163312"/>
              <a:gd name="connsiteY5722" fmla="*/ 6739965 h 6858000"/>
              <a:gd name="connsiteX5723" fmla="*/ 1431962 w 12163312"/>
              <a:gd name="connsiteY5723" fmla="*/ 6830807 h 6858000"/>
              <a:gd name="connsiteX5724" fmla="*/ 1431962 w 12163312"/>
              <a:gd name="connsiteY5724" fmla="*/ 6858000 h 6858000"/>
              <a:gd name="connsiteX5725" fmla="*/ 1427181 w 12163312"/>
              <a:gd name="connsiteY5725" fmla="*/ 6858000 h 6858000"/>
              <a:gd name="connsiteX5726" fmla="*/ 1427181 w 12163312"/>
              <a:gd name="connsiteY5726" fmla="*/ 6830807 h 6858000"/>
              <a:gd name="connsiteX5727" fmla="*/ 1269402 w 12163312"/>
              <a:gd name="connsiteY5727" fmla="*/ 6739965 h 6858000"/>
              <a:gd name="connsiteX5728" fmla="*/ 1111623 w 12163312"/>
              <a:gd name="connsiteY5728" fmla="*/ 6830807 h 6858000"/>
              <a:gd name="connsiteX5729" fmla="*/ 1111623 w 12163312"/>
              <a:gd name="connsiteY5729" fmla="*/ 6858000 h 6858000"/>
              <a:gd name="connsiteX5730" fmla="*/ 1106842 w 12163312"/>
              <a:gd name="connsiteY5730" fmla="*/ 6858000 h 6858000"/>
              <a:gd name="connsiteX5731" fmla="*/ 1106842 w 12163312"/>
              <a:gd name="connsiteY5731" fmla="*/ 6830807 h 6858000"/>
              <a:gd name="connsiteX5732" fmla="*/ 949063 w 12163312"/>
              <a:gd name="connsiteY5732" fmla="*/ 6739965 h 6858000"/>
              <a:gd name="connsiteX5733" fmla="*/ 791284 w 12163312"/>
              <a:gd name="connsiteY5733" fmla="*/ 6830807 h 6858000"/>
              <a:gd name="connsiteX5734" fmla="*/ 791284 w 12163312"/>
              <a:gd name="connsiteY5734" fmla="*/ 6858000 h 6858000"/>
              <a:gd name="connsiteX5735" fmla="*/ 786503 w 12163312"/>
              <a:gd name="connsiteY5735" fmla="*/ 6858000 h 6858000"/>
              <a:gd name="connsiteX5736" fmla="*/ 786503 w 12163312"/>
              <a:gd name="connsiteY5736" fmla="*/ 6830807 h 6858000"/>
              <a:gd name="connsiteX5737" fmla="*/ 628724 w 12163312"/>
              <a:gd name="connsiteY5737" fmla="*/ 6739965 h 6858000"/>
              <a:gd name="connsiteX5738" fmla="*/ 470945 w 12163312"/>
              <a:gd name="connsiteY5738" fmla="*/ 6830807 h 6858000"/>
              <a:gd name="connsiteX5739" fmla="*/ 470945 w 12163312"/>
              <a:gd name="connsiteY5739" fmla="*/ 6858000 h 6858000"/>
              <a:gd name="connsiteX5740" fmla="*/ 466164 w 12163312"/>
              <a:gd name="connsiteY5740" fmla="*/ 6858000 h 6858000"/>
              <a:gd name="connsiteX5741" fmla="*/ 466164 w 12163312"/>
              <a:gd name="connsiteY5741" fmla="*/ 6830807 h 6858000"/>
              <a:gd name="connsiteX5742" fmla="*/ 308385 w 12163312"/>
              <a:gd name="connsiteY5742" fmla="*/ 6739965 h 6858000"/>
              <a:gd name="connsiteX5743" fmla="*/ 150607 w 12163312"/>
              <a:gd name="connsiteY5743" fmla="*/ 6830807 h 6858000"/>
              <a:gd name="connsiteX5744" fmla="*/ 150607 w 12163312"/>
              <a:gd name="connsiteY5744" fmla="*/ 6858000 h 6858000"/>
              <a:gd name="connsiteX5745" fmla="*/ 145825 w 12163312"/>
              <a:gd name="connsiteY5745" fmla="*/ 6858000 h 6858000"/>
              <a:gd name="connsiteX5746" fmla="*/ 145825 w 12163312"/>
              <a:gd name="connsiteY5746" fmla="*/ 6830807 h 6858000"/>
              <a:gd name="connsiteX5747" fmla="*/ 0 w 12163312"/>
              <a:gd name="connsiteY5747" fmla="*/ 6745924 h 6858000"/>
              <a:gd name="connsiteX5748" fmla="*/ 0 w 12163312"/>
              <a:gd name="connsiteY5748" fmla="*/ 6740689 h 6858000"/>
              <a:gd name="connsiteX5749" fmla="*/ 148216 w 12163312"/>
              <a:gd name="connsiteY5749" fmla="*/ 6826026 h 6858000"/>
              <a:gd name="connsiteX5750" fmla="*/ 305995 w 12163312"/>
              <a:gd name="connsiteY5750" fmla="*/ 6735183 h 6858000"/>
              <a:gd name="connsiteX5751" fmla="*/ 305995 w 12163312"/>
              <a:gd name="connsiteY5751" fmla="*/ 6551108 h 6858000"/>
              <a:gd name="connsiteX5752" fmla="*/ 148216 w 12163312"/>
              <a:gd name="connsiteY5752" fmla="*/ 6460265 h 6858000"/>
              <a:gd name="connsiteX5753" fmla="*/ 0 w 12163312"/>
              <a:gd name="connsiteY5753" fmla="*/ 6545602 h 6858000"/>
              <a:gd name="connsiteX5754" fmla="*/ 0 w 12163312"/>
              <a:gd name="connsiteY5754" fmla="*/ 6540369 h 6858000"/>
              <a:gd name="connsiteX5755" fmla="*/ 145825 w 12163312"/>
              <a:gd name="connsiteY5755" fmla="*/ 6455485 h 6858000"/>
              <a:gd name="connsiteX5756" fmla="*/ 145825 w 12163312"/>
              <a:gd name="connsiteY5756" fmla="*/ 6271409 h 6858000"/>
              <a:gd name="connsiteX5757" fmla="*/ 0 w 12163312"/>
              <a:gd name="connsiteY5757" fmla="*/ 6186526 h 6858000"/>
              <a:gd name="connsiteX5758" fmla="*/ 0 w 12163312"/>
              <a:gd name="connsiteY5758" fmla="*/ 6181292 h 6858000"/>
              <a:gd name="connsiteX5759" fmla="*/ 148216 w 12163312"/>
              <a:gd name="connsiteY5759" fmla="*/ 6266628 h 6858000"/>
              <a:gd name="connsiteX5760" fmla="*/ 305995 w 12163312"/>
              <a:gd name="connsiteY5760" fmla="*/ 6175786 h 6858000"/>
              <a:gd name="connsiteX5761" fmla="*/ 305995 w 12163312"/>
              <a:gd name="connsiteY5761" fmla="*/ 5991711 h 6858000"/>
              <a:gd name="connsiteX5762" fmla="*/ 148216 w 12163312"/>
              <a:gd name="connsiteY5762" fmla="*/ 5900868 h 6858000"/>
              <a:gd name="connsiteX5763" fmla="*/ 0 w 12163312"/>
              <a:gd name="connsiteY5763" fmla="*/ 5986205 h 6858000"/>
              <a:gd name="connsiteX5764" fmla="*/ 0 w 12163312"/>
              <a:gd name="connsiteY5764" fmla="*/ 5980971 h 6858000"/>
              <a:gd name="connsiteX5765" fmla="*/ 145825 w 12163312"/>
              <a:gd name="connsiteY5765" fmla="*/ 5896087 h 6858000"/>
              <a:gd name="connsiteX5766" fmla="*/ 145825 w 12163312"/>
              <a:gd name="connsiteY5766" fmla="*/ 5712012 h 6858000"/>
              <a:gd name="connsiteX5767" fmla="*/ 0 w 12163312"/>
              <a:gd name="connsiteY5767" fmla="*/ 5627129 h 6858000"/>
              <a:gd name="connsiteX5768" fmla="*/ 0 w 12163312"/>
              <a:gd name="connsiteY5768" fmla="*/ 5621894 h 6858000"/>
              <a:gd name="connsiteX5769" fmla="*/ 148216 w 12163312"/>
              <a:gd name="connsiteY5769" fmla="*/ 5707230 h 6858000"/>
              <a:gd name="connsiteX5770" fmla="*/ 305995 w 12163312"/>
              <a:gd name="connsiteY5770" fmla="*/ 5613997 h 6858000"/>
              <a:gd name="connsiteX5771" fmla="*/ 305995 w 12163312"/>
              <a:gd name="connsiteY5771" fmla="*/ 5429922 h 6858000"/>
              <a:gd name="connsiteX5772" fmla="*/ 148216 w 12163312"/>
              <a:gd name="connsiteY5772" fmla="*/ 5339080 h 6858000"/>
              <a:gd name="connsiteX5773" fmla="*/ 0 w 12163312"/>
              <a:gd name="connsiteY5773" fmla="*/ 5426662 h 6858000"/>
              <a:gd name="connsiteX5774" fmla="*/ 0 w 12163312"/>
              <a:gd name="connsiteY5774" fmla="*/ 5421573 h 6858000"/>
              <a:gd name="connsiteX5775" fmla="*/ 145825 w 12163312"/>
              <a:gd name="connsiteY5775" fmla="*/ 5336690 h 6858000"/>
              <a:gd name="connsiteX5776" fmla="*/ 145825 w 12163312"/>
              <a:gd name="connsiteY5776" fmla="*/ 5152614 h 6858000"/>
              <a:gd name="connsiteX5777" fmla="*/ 0 w 12163312"/>
              <a:gd name="connsiteY5777" fmla="*/ 5067731 h 6858000"/>
              <a:gd name="connsiteX5778" fmla="*/ 0 w 12163312"/>
              <a:gd name="connsiteY5778" fmla="*/ 5060106 h 6858000"/>
              <a:gd name="connsiteX5779" fmla="*/ 148216 w 12163312"/>
              <a:gd name="connsiteY5779" fmla="*/ 5145442 h 6858000"/>
              <a:gd name="connsiteX5780" fmla="*/ 305995 w 12163312"/>
              <a:gd name="connsiteY5780" fmla="*/ 5054600 h 6858000"/>
              <a:gd name="connsiteX5781" fmla="*/ 305995 w 12163312"/>
              <a:gd name="connsiteY5781" fmla="*/ 4870525 h 6858000"/>
              <a:gd name="connsiteX5782" fmla="*/ 148216 w 12163312"/>
              <a:gd name="connsiteY5782" fmla="*/ 4779682 h 6858000"/>
              <a:gd name="connsiteX5783" fmla="*/ 0 w 12163312"/>
              <a:gd name="connsiteY5783" fmla="*/ 4865019 h 6858000"/>
              <a:gd name="connsiteX5784" fmla="*/ 0 w 12163312"/>
              <a:gd name="connsiteY5784" fmla="*/ 4862176 h 6858000"/>
              <a:gd name="connsiteX5785" fmla="*/ 145825 w 12163312"/>
              <a:gd name="connsiteY5785" fmla="*/ 4777292 h 6858000"/>
              <a:gd name="connsiteX5786" fmla="*/ 145825 w 12163312"/>
              <a:gd name="connsiteY5786" fmla="*/ 4593217 h 6858000"/>
              <a:gd name="connsiteX5787" fmla="*/ 0 w 12163312"/>
              <a:gd name="connsiteY5787" fmla="*/ 4508334 h 6858000"/>
              <a:gd name="connsiteX5788" fmla="*/ 0 w 12163312"/>
              <a:gd name="connsiteY5788" fmla="*/ 4500709 h 6858000"/>
              <a:gd name="connsiteX5789" fmla="*/ 148216 w 12163312"/>
              <a:gd name="connsiteY5789" fmla="*/ 4586045 h 6858000"/>
              <a:gd name="connsiteX5790" fmla="*/ 305995 w 12163312"/>
              <a:gd name="connsiteY5790" fmla="*/ 4495203 h 6858000"/>
              <a:gd name="connsiteX5791" fmla="*/ 305995 w 12163312"/>
              <a:gd name="connsiteY5791" fmla="*/ 4311127 h 6858000"/>
              <a:gd name="connsiteX5792" fmla="*/ 148216 w 12163312"/>
              <a:gd name="connsiteY5792" fmla="*/ 4220285 h 6858000"/>
              <a:gd name="connsiteX5793" fmla="*/ 0 w 12163312"/>
              <a:gd name="connsiteY5793" fmla="*/ 4307867 h 6858000"/>
              <a:gd name="connsiteX5794" fmla="*/ 0 w 12163312"/>
              <a:gd name="connsiteY5794" fmla="*/ 4302778 h 6858000"/>
              <a:gd name="connsiteX5795" fmla="*/ 145825 w 12163312"/>
              <a:gd name="connsiteY5795" fmla="*/ 4217894 h 6858000"/>
              <a:gd name="connsiteX5796" fmla="*/ 145825 w 12163312"/>
              <a:gd name="connsiteY5796" fmla="*/ 4033819 h 6858000"/>
              <a:gd name="connsiteX5797" fmla="*/ 0 w 12163312"/>
              <a:gd name="connsiteY5797" fmla="*/ 3948936 h 6858000"/>
              <a:gd name="connsiteX5798" fmla="*/ 0 w 12163312"/>
              <a:gd name="connsiteY5798" fmla="*/ 3941311 h 6858000"/>
              <a:gd name="connsiteX5799" fmla="*/ 148216 w 12163312"/>
              <a:gd name="connsiteY5799" fmla="*/ 4026647 h 6858000"/>
              <a:gd name="connsiteX5800" fmla="*/ 305995 w 12163312"/>
              <a:gd name="connsiteY5800" fmla="*/ 3935805 h 6858000"/>
              <a:gd name="connsiteX5801" fmla="*/ 305995 w 12163312"/>
              <a:gd name="connsiteY5801" fmla="*/ 3751730 h 6858000"/>
              <a:gd name="connsiteX5802" fmla="*/ 148216 w 12163312"/>
              <a:gd name="connsiteY5802" fmla="*/ 3660887 h 6858000"/>
              <a:gd name="connsiteX5803" fmla="*/ 0 w 12163312"/>
              <a:gd name="connsiteY5803" fmla="*/ 3746224 h 6858000"/>
              <a:gd name="connsiteX5804" fmla="*/ 0 w 12163312"/>
              <a:gd name="connsiteY5804" fmla="*/ 3743381 h 6858000"/>
              <a:gd name="connsiteX5805" fmla="*/ 145825 w 12163312"/>
              <a:gd name="connsiteY5805" fmla="*/ 3658497 h 6858000"/>
              <a:gd name="connsiteX5806" fmla="*/ 145825 w 12163312"/>
              <a:gd name="connsiteY5806" fmla="*/ 3474421 h 6858000"/>
              <a:gd name="connsiteX5807" fmla="*/ 0 w 12163312"/>
              <a:gd name="connsiteY5807" fmla="*/ 3389538 h 6858000"/>
              <a:gd name="connsiteX5808" fmla="*/ 0 w 12163312"/>
              <a:gd name="connsiteY5808" fmla="*/ 3384304 h 6858000"/>
              <a:gd name="connsiteX5809" fmla="*/ 148216 w 12163312"/>
              <a:gd name="connsiteY5809" fmla="*/ 3469640 h 6858000"/>
              <a:gd name="connsiteX5810" fmla="*/ 305995 w 12163312"/>
              <a:gd name="connsiteY5810" fmla="*/ 3376407 h 6858000"/>
              <a:gd name="connsiteX5811" fmla="*/ 305995 w 12163312"/>
              <a:gd name="connsiteY5811" fmla="*/ 3192332 h 6858000"/>
              <a:gd name="connsiteX5812" fmla="*/ 148216 w 12163312"/>
              <a:gd name="connsiteY5812" fmla="*/ 3101490 h 6858000"/>
              <a:gd name="connsiteX5813" fmla="*/ 0 w 12163312"/>
              <a:gd name="connsiteY5813" fmla="*/ 3189071 h 6858000"/>
              <a:gd name="connsiteX5814" fmla="*/ 0 w 12163312"/>
              <a:gd name="connsiteY5814" fmla="*/ 3183983 h 6858000"/>
              <a:gd name="connsiteX5815" fmla="*/ 145825 w 12163312"/>
              <a:gd name="connsiteY5815" fmla="*/ 3099099 h 6858000"/>
              <a:gd name="connsiteX5816" fmla="*/ 145825 w 12163312"/>
              <a:gd name="connsiteY5816" fmla="*/ 2915024 h 6858000"/>
              <a:gd name="connsiteX5817" fmla="*/ 0 w 12163312"/>
              <a:gd name="connsiteY5817" fmla="*/ 2830141 h 6858000"/>
              <a:gd name="connsiteX5818" fmla="*/ 0 w 12163312"/>
              <a:gd name="connsiteY5818" fmla="*/ 2822515 h 6858000"/>
              <a:gd name="connsiteX5819" fmla="*/ 148216 w 12163312"/>
              <a:gd name="connsiteY5819" fmla="*/ 2907852 h 6858000"/>
              <a:gd name="connsiteX5820" fmla="*/ 305995 w 12163312"/>
              <a:gd name="connsiteY5820" fmla="*/ 2817009 h 6858000"/>
              <a:gd name="connsiteX5821" fmla="*/ 305995 w 12163312"/>
              <a:gd name="connsiteY5821" fmla="*/ 2632934 h 6858000"/>
              <a:gd name="connsiteX5822" fmla="*/ 148216 w 12163312"/>
              <a:gd name="connsiteY5822" fmla="*/ 2542092 h 6858000"/>
              <a:gd name="connsiteX5823" fmla="*/ 0 w 12163312"/>
              <a:gd name="connsiteY5823" fmla="*/ 2627428 h 6858000"/>
              <a:gd name="connsiteX5824" fmla="*/ 0 w 12163312"/>
              <a:gd name="connsiteY5824" fmla="*/ 2624585 h 6858000"/>
              <a:gd name="connsiteX5825" fmla="*/ 145825 w 12163312"/>
              <a:gd name="connsiteY5825" fmla="*/ 2539701 h 6858000"/>
              <a:gd name="connsiteX5826" fmla="*/ 145825 w 12163312"/>
              <a:gd name="connsiteY5826" fmla="*/ 2355626 h 6858000"/>
              <a:gd name="connsiteX5827" fmla="*/ 0 w 12163312"/>
              <a:gd name="connsiteY5827" fmla="*/ 2270743 h 6858000"/>
              <a:gd name="connsiteX5828" fmla="*/ 0 w 12163312"/>
              <a:gd name="connsiteY5828" fmla="*/ 2263118 h 6858000"/>
              <a:gd name="connsiteX5829" fmla="*/ 148216 w 12163312"/>
              <a:gd name="connsiteY5829" fmla="*/ 2348454 h 6858000"/>
              <a:gd name="connsiteX5830" fmla="*/ 305995 w 12163312"/>
              <a:gd name="connsiteY5830" fmla="*/ 2257612 h 6858000"/>
              <a:gd name="connsiteX5831" fmla="*/ 305995 w 12163312"/>
              <a:gd name="connsiteY5831" fmla="*/ 2073537 h 6858000"/>
              <a:gd name="connsiteX5832" fmla="*/ 148216 w 12163312"/>
              <a:gd name="connsiteY5832" fmla="*/ 1982694 h 6858000"/>
              <a:gd name="connsiteX5833" fmla="*/ 0 w 12163312"/>
              <a:gd name="connsiteY5833" fmla="*/ 2068031 h 6858000"/>
              <a:gd name="connsiteX5834" fmla="*/ 0 w 12163312"/>
              <a:gd name="connsiteY5834" fmla="*/ 2065188 h 6858000"/>
              <a:gd name="connsiteX5835" fmla="*/ 145825 w 12163312"/>
              <a:gd name="connsiteY5835" fmla="*/ 1980304 h 6858000"/>
              <a:gd name="connsiteX5836" fmla="*/ 145825 w 12163312"/>
              <a:gd name="connsiteY5836" fmla="*/ 1796228 h 6858000"/>
              <a:gd name="connsiteX5837" fmla="*/ 0 w 12163312"/>
              <a:gd name="connsiteY5837" fmla="*/ 1711346 h 6858000"/>
              <a:gd name="connsiteX5838" fmla="*/ 0 w 12163312"/>
              <a:gd name="connsiteY5838" fmla="*/ 1706111 h 6858000"/>
              <a:gd name="connsiteX5839" fmla="*/ 148216 w 12163312"/>
              <a:gd name="connsiteY5839" fmla="*/ 1791447 h 6858000"/>
              <a:gd name="connsiteX5840" fmla="*/ 305995 w 12163312"/>
              <a:gd name="connsiteY5840" fmla="*/ 1698214 h 6858000"/>
              <a:gd name="connsiteX5841" fmla="*/ 305995 w 12163312"/>
              <a:gd name="connsiteY5841" fmla="*/ 1514139 h 6858000"/>
              <a:gd name="connsiteX5842" fmla="*/ 148216 w 12163312"/>
              <a:gd name="connsiteY5842" fmla="*/ 1423297 h 6858000"/>
              <a:gd name="connsiteX5843" fmla="*/ 0 w 12163312"/>
              <a:gd name="connsiteY5843" fmla="*/ 1510879 h 6858000"/>
              <a:gd name="connsiteX5844" fmla="*/ 0 w 12163312"/>
              <a:gd name="connsiteY5844" fmla="*/ 1505790 h 6858000"/>
              <a:gd name="connsiteX5845" fmla="*/ 145825 w 12163312"/>
              <a:gd name="connsiteY5845" fmla="*/ 1420906 h 6858000"/>
              <a:gd name="connsiteX5846" fmla="*/ 145825 w 12163312"/>
              <a:gd name="connsiteY5846" fmla="*/ 1236831 h 6858000"/>
              <a:gd name="connsiteX5847" fmla="*/ 0 w 12163312"/>
              <a:gd name="connsiteY5847" fmla="*/ 1151948 h 6858000"/>
              <a:gd name="connsiteX5848" fmla="*/ 0 w 12163312"/>
              <a:gd name="connsiteY5848" fmla="*/ 1144323 h 6858000"/>
              <a:gd name="connsiteX5849" fmla="*/ 148216 w 12163312"/>
              <a:gd name="connsiteY5849" fmla="*/ 1229659 h 6858000"/>
              <a:gd name="connsiteX5850" fmla="*/ 305995 w 12163312"/>
              <a:gd name="connsiteY5850" fmla="*/ 1138817 h 6858000"/>
              <a:gd name="connsiteX5851" fmla="*/ 305995 w 12163312"/>
              <a:gd name="connsiteY5851" fmla="*/ 954742 h 6858000"/>
              <a:gd name="connsiteX5852" fmla="*/ 148216 w 12163312"/>
              <a:gd name="connsiteY5852" fmla="*/ 863899 h 6858000"/>
              <a:gd name="connsiteX5853" fmla="*/ 0 w 12163312"/>
              <a:gd name="connsiteY5853" fmla="*/ 949236 h 6858000"/>
              <a:gd name="connsiteX5854" fmla="*/ 0 w 12163312"/>
              <a:gd name="connsiteY5854" fmla="*/ 946393 h 6858000"/>
              <a:gd name="connsiteX5855" fmla="*/ 145825 w 12163312"/>
              <a:gd name="connsiteY5855" fmla="*/ 861509 h 6858000"/>
              <a:gd name="connsiteX5856" fmla="*/ 145825 w 12163312"/>
              <a:gd name="connsiteY5856" fmla="*/ 677433 h 6858000"/>
              <a:gd name="connsiteX5857" fmla="*/ 0 w 12163312"/>
              <a:gd name="connsiteY5857" fmla="*/ 592550 h 6858000"/>
              <a:gd name="connsiteX5858" fmla="*/ 0 w 12163312"/>
              <a:gd name="connsiteY5858" fmla="*/ 584925 h 6858000"/>
              <a:gd name="connsiteX5859" fmla="*/ 148216 w 12163312"/>
              <a:gd name="connsiteY5859" fmla="*/ 670262 h 6858000"/>
              <a:gd name="connsiteX5860" fmla="*/ 305995 w 12163312"/>
              <a:gd name="connsiteY5860" fmla="*/ 579419 h 6858000"/>
              <a:gd name="connsiteX5861" fmla="*/ 305995 w 12163312"/>
              <a:gd name="connsiteY5861" fmla="*/ 395344 h 6858000"/>
              <a:gd name="connsiteX5862" fmla="*/ 148216 w 12163312"/>
              <a:gd name="connsiteY5862" fmla="*/ 304502 h 6858000"/>
              <a:gd name="connsiteX5863" fmla="*/ 0 w 12163312"/>
              <a:gd name="connsiteY5863" fmla="*/ 389838 h 6858000"/>
              <a:gd name="connsiteX5864" fmla="*/ 0 w 12163312"/>
              <a:gd name="connsiteY5864" fmla="*/ 386995 h 6858000"/>
              <a:gd name="connsiteX5865" fmla="*/ 145825 w 12163312"/>
              <a:gd name="connsiteY5865" fmla="*/ 302111 h 6858000"/>
              <a:gd name="connsiteX5866" fmla="*/ 145825 w 12163312"/>
              <a:gd name="connsiteY5866" fmla="*/ 118036 h 6858000"/>
              <a:gd name="connsiteX5867" fmla="*/ 0 w 12163312"/>
              <a:gd name="connsiteY5867" fmla="*/ 33153 h 6858000"/>
              <a:gd name="connsiteX5868" fmla="*/ 0 w 12163312"/>
              <a:gd name="connsiteY5868" fmla="*/ 28063 h 6858000"/>
              <a:gd name="connsiteX5869" fmla="*/ 148216 w 12163312"/>
              <a:gd name="connsiteY5869" fmla="*/ 115645 h 6858000"/>
              <a:gd name="connsiteX5870" fmla="*/ 305995 w 12163312"/>
              <a:gd name="connsiteY5870" fmla="*/ 2241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 ang="0">
                <a:pos x="connsiteX4528" y="connsiteY4528"/>
              </a:cxn>
              <a:cxn ang="0">
                <a:pos x="connsiteX4529" y="connsiteY4529"/>
              </a:cxn>
              <a:cxn ang="0">
                <a:pos x="connsiteX4530" y="connsiteY4530"/>
              </a:cxn>
              <a:cxn ang="0">
                <a:pos x="connsiteX4531" y="connsiteY4531"/>
              </a:cxn>
              <a:cxn ang="0">
                <a:pos x="connsiteX4532" y="connsiteY4532"/>
              </a:cxn>
              <a:cxn ang="0">
                <a:pos x="connsiteX4533" y="connsiteY4533"/>
              </a:cxn>
              <a:cxn ang="0">
                <a:pos x="connsiteX4534" y="connsiteY4534"/>
              </a:cxn>
              <a:cxn ang="0">
                <a:pos x="connsiteX4535" y="connsiteY4535"/>
              </a:cxn>
              <a:cxn ang="0">
                <a:pos x="connsiteX4536" y="connsiteY4536"/>
              </a:cxn>
              <a:cxn ang="0">
                <a:pos x="connsiteX4537" y="connsiteY4537"/>
              </a:cxn>
              <a:cxn ang="0">
                <a:pos x="connsiteX4538" y="connsiteY4538"/>
              </a:cxn>
              <a:cxn ang="0">
                <a:pos x="connsiteX4539" y="connsiteY4539"/>
              </a:cxn>
              <a:cxn ang="0">
                <a:pos x="connsiteX4540" y="connsiteY4540"/>
              </a:cxn>
              <a:cxn ang="0">
                <a:pos x="connsiteX4541" y="connsiteY4541"/>
              </a:cxn>
              <a:cxn ang="0">
                <a:pos x="connsiteX4542" y="connsiteY4542"/>
              </a:cxn>
              <a:cxn ang="0">
                <a:pos x="connsiteX4543" y="connsiteY4543"/>
              </a:cxn>
              <a:cxn ang="0">
                <a:pos x="connsiteX4544" y="connsiteY4544"/>
              </a:cxn>
              <a:cxn ang="0">
                <a:pos x="connsiteX4545" y="connsiteY4545"/>
              </a:cxn>
              <a:cxn ang="0">
                <a:pos x="connsiteX4546" y="connsiteY4546"/>
              </a:cxn>
              <a:cxn ang="0">
                <a:pos x="connsiteX4547" y="connsiteY4547"/>
              </a:cxn>
              <a:cxn ang="0">
                <a:pos x="connsiteX4548" y="connsiteY4548"/>
              </a:cxn>
              <a:cxn ang="0">
                <a:pos x="connsiteX4549" y="connsiteY4549"/>
              </a:cxn>
              <a:cxn ang="0">
                <a:pos x="connsiteX4550" y="connsiteY4550"/>
              </a:cxn>
              <a:cxn ang="0">
                <a:pos x="connsiteX4551" y="connsiteY4551"/>
              </a:cxn>
              <a:cxn ang="0">
                <a:pos x="connsiteX4552" y="connsiteY4552"/>
              </a:cxn>
              <a:cxn ang="0">
                <a:pos x="connsiteX4553" y="connsiteY4553"/>
              </a:cxn>
              <a:cxn ang="0">
                <a:pos x="connsiteX4554" y="connsiteY4554"/>
              </a:cxn>
              <a:cxn ang="0">
                <a:pos x="connsiteX4555" y="connsiteY4555"/>
              </a:cxn>
              <a:cxn ang="0">
                <a:pos x="connsiteX4556" y="connsiteY4556"/>
              </a:cxn>
              <a:cxn ang="0">
                <a:pos x="connsiteX4557" y="connsiteY4557"/>
              </a:cxn>
              <a:cxn ang="0">
                <a:pos x="connsiteX4558" y="connsiteY4558"/>
              </a:cxn>
              <a:cxn ang="0">
                <a:pos x="connsiteX4559" y="connsiteY4559"/>
              </a:cxn>
              <a:cxn ang="0">
                <a:pos x="connsiteX4560" y="connsiteY4560"/>
              </a:cxn>
              <a:cxn ang="0">
                <a:pos x="connsiteX4561" y="connsiteY4561"/>
              </a:cxn>
              <a:cxn ang="0">
                <a:pos x="connsiteX4562" y="connsiteY4562"/>
              </a:cxn>
              <a:cxn ang="0">
                <a:pos x="connsiteX4563" y="connsiteY4563"/>
              </a:cxn>
              <a:cxn ang="0">
                <a:pos x="connsiteX4564" y="connsiteY4564"/>
              </a:cxn>
              <a:cxn ang="0">
                <a:pos x="connsiteX4565" y="connsiteY4565"/>
              </a:cxn>
              <a:cxn ang="0">
                <a:pos x="connsiteX4566" y="connsiteY4566"/>
              </a:cxn>
              <a:cxn ang="0">
                <a:pos x="connsiteX4567" y="connsiteY4567"/>
              </a:cxn>
              <a:cxn ang="0">
                <a:pos x="connsiteX4568" y="connsiteY4568"/>
              </a:cxn>
              <a:cxn ang="0">
                <a:pos x="connsiteX4569" y="connsiteY4569"/>
              </a:cxn>
              <a:cxn ang="0">
                <a:pos x="connsiteX4570" y="connsiteY4570"/>
              </a:cxn>
              <a:cxn ang="0">
                <a:pos x="connsiteX4571" y="connsiteY4571"/>
              </a:cxn>
              <a:cxn ang="0">
                <a:pos x="connsiteX4572" y="connsiteY4572"/>
              </a:cxn>
              <a:cxn ang="0">
                <a:pos x="connsiteX4573" y="connsiteY4573"/>
              </a:cxn>
              <a:cxn ang="0">
                <a:pos x="connsiteX4574" y="connsiteY4574"/>
              </a:cxn>
              <a:cxn ang="0">
                <a:pos x="connsiteX4575" y="connsiteY4575"/>
              </a:cxn>
              <a:cxn ang="0">
                <a:pos x="connsiteX4576" y="connsiteY4576"/>
              </a:cxn>
              <a:cxn ang="0">
                <a:pos x="connsiteX4577" y="connsiteY4577"/>
              </a:cxn>
              <a:cxn ang="0">
                <a:pos x="connsiteX4578" y="connsiteY4578"/>
              </a:cxn>
              <a:cxn ang="0">
                <a:pos x="connsiteX4579" y="connsiteY4579"/>
              </a:cxn>
              <a:cxn ang="0">
                <a:pos x="connsiteX4580" y="connsiteY4580"/>
              </a:cxn>
              <a:cxn ang="0">
                <a:pos x="connsiteX4581" y="connsiteY4581"/>
              </a:cxn>
              <a:cxn ang="0">
                <a:pos x="connsiteX4582" y="connsiteY4582"/>
              </a:cxn>
              <a:cxn ang="0">
                <a:pos x="connsiteX4583" y="connsiteY4583"/>
              </a:cxn>
              <a:cxn ang="0">
                <a:pos x="connsiteX4584" y="connsiteY4584"/>
              </a:cxn>
              <a:cxn ang="0">
                <a:pos x="connsiteX4585" y="connsiteY4585"/>
              </a:cxn>
              <a:cxn ang="0">
                <a:pos x="connsiteX4586" y="connsiteY4586"/>
              </a:cxn>
              <a:cxn ang="0">
                <a:pos x="connsiteX4587" y="connsiteY4587"/>
              </a:cxn>
              <a:cxn ang="0">
                <a:pos x="connsiteX4588" y="connsiteY4588"/>
              </a:cxn>
              <a:cxn ang="0">
                <a:pos x="connsiteX4589" y="connsiteY4589"/>
              </a:cxn>
              <a:cxn ang="0">
                <a:pos x="connsiteX4590" y="connsiteY4590"/>
              </a:cxn>
              <a:cxn ang="0">
                <a:pos x="connsiteX4591" y="connsiteY4591"/>
              </a:cxn>
              <a:cxn ang="0">
                <a:pos x="connsiteX4592" y="connsiteY4592"/>
              </a:cxn>
              <a:cxn ang="0">
                <a:pos x="connsiteX4593" y="connsiteY4593"/>
              </a:cxn>
              <a:cxn ang="0">
                <a:pos x="connsiteX4594" y="connsiteY4594"/>
              </a:cxn>
              <a:cxn ang="0">
                <a:pos x="connsiteX4595" y="connsiteY4595"/>
              </a:cxn>
              <a:cxn ang="0">
                <a:pos x="connsiteX4596" y="connsiteY4596"/>
              </a:cxn>
              <a:cxn ang="0">
                <a:pos x="connsiteX4597" y="connsiteY4597"/>
              </a:cxn>
              <a:cxn ang="0">
                <a:pos x="connsiteX4598" y="connsiteY4598"/>
              </a:cxn>
              <a:cxn ang="0">
                <a:pos x="connsiteX4599" y="connsiteY4599"/>
              </a:cxn>
              <a:cxn ang="0">
                <a:pos x="connsiteX4600" y="connsiteY4600"/>
              </a:cxn>
              <a:cxn ang="0">
                <a:pos x="connsiteX4601" y="connsiteY4601"/>
              </a:cxn>
              <a:cxn ang="0">
                <a:pos x="connsiteX4602" y="connsiteY4602"/>
              </a:cxn>
              <a:cxn ang="0">
                <a:pos x="connsiteX4603" y="connsiteY4603"/>
              </a:cxn>
              <a:cxn ang="0">
                <a:pos x="connsiteX4604" y="connsiteY4604"/>
              </a:cxn>
              <a:cxn ang="0">
                <a:pos x="connsiteX4605" y="connsiteY4605"/>
              </a:cxn>
              <a:cxn ang="0">
                <a:pos x="connsiteX4606" y="connsiteY4606"/>
              </a:cxn>
              <a:cxn ang="0">
                <a:pos x="connsiteX4607" y="connsiteY4607"/>
              </a:cxn>
              <a:cxn ang="0">
                <a:pos x="connsiteX4608" y="connsiteY4608"/>
              </a:cxn>
              <a:cxn ang="0">
                <a:pos x="connsiteX4609" y="connsiteY4609"/>
              </a:cxn>
              <a:cxn ang="0">
                <a:pos x="connsiteX4610" y="connsiteY4610"/>
              </a:cxn>
              <a:cxn ang="0">
                <a:pos x="connsiteX4611" y="connsiteY4611"/>
              </a:cxn>
              <a:cxn ang="0">
                <a:pos x="connsiteX4612" y="connsiteY4612"/>
              </a:cxn>
              <a:cxn ang="0">
                <a:pos x="connsiteX4613" y="connsiteY4613"/>
              </a:cxn>
              <a:cxn ang="0">
                <a:pos x="connsiteX4614" y="connsiteY4614"/>
              </a:cxn>
              <a:cxn ang="0">
                <a:pos x="connsiteX4615" y="connsiteY4615"/>
              </a:cxn>
              <a:cxn ang="0">
                <a:pos x="connsiteX4616" y="connsiteY4616"/>
              </a:cxn>
              <a:cxn ang="0">
                <a:pos x="connsiteX4617" y="connsiteY4617"/>
              </a:cxn>
              <a:cxn ang="0">
                <a:pos x="connsiteX4618" y="connsiteY4618"/>
              </a:cxn>
              <a:cxn ang="0">
                <a:pos x="connsiteX4619" y="connsiteY4619"/>
              </a:cxn>
              <a:cxn ang="0">
                <a:pos x="connsiteX4620" y="connsiteY4620"/>
              </a:cxn>
              <a:cxn ang="0">
                <a:pos x="connsiteX4621" y="connsiteY4621"/>
              </a:cxn>
              <a:cxn ang="0">
                <a:pos x="connsiteX4622" y="connsiteY4622"/>
              </a:cxn>
              <a:cxn ang="0">
                <a:pos x="connsiteX4623" y="connsiteY4623"/>
              </a:cxn>
              <a:cxn ang="0">
                <a:pos x="connsiteX4624" y="connsiteY4624"/>
              </a:cxn>
              <a:cxn ang="0">
                <a:pos x="connsiteX4625" y="connsiteY4625"/>
              </a:cxn>
              <a:cxn ang="0">
                <a:pos x="connsiteX4626" y="connsiteY4626"/>
              </a:cxn>
              <a:cxn ang="0">
                <a:pos x="connsiteX4627" y="connsiteY4627"/>
              </a:cxn>
              <a:cxn ang="0">
                <a:pos x="connsiteX4628" y="connsiteY4628"/>
              </a:cxn>
              <a:cxn ang="0">
                <a:pos x="connsiteX4629" y="connsiteY4629"/>
              </a:cxn>
              <a:cxn ang="0">
                <a:pos x="connsiteX4630" y="connsiteY4630"/>
              </a:cxn>
              <a:cxn ang="0">
                <a:pos x="connsiteX4631" y="connsiteY4631"/>
              </a:cxn>
              <a:cxn ang="0">
                <a:pos x="connsiteX4632" y="connsiteY4632"/>
              </a:cxn>
              <a:cxn ang="0">
                <a:pos x="connsiteX4633" y="connsiteY4633"/>
              </a:cxn>
              <a:cxn ang="0">
                <a:pos x="connsiteX4634" y="connsiteY4634"/>
              </a:cxn>
              <a:cxn ang="0">
                <a:pos x="connsiteX4635" y="connsiteY4635"/>
              </a:cxn>
              <a:cxn ang="0">
                <a:pos x="connsiteX4636" y="connsiteY4636"/>
              </a:cxn>
              <a:cxn ang="0">
                <a:pos x="connsiteX4637" y="connsiteY4637"/>
              </a:cxn>
              <a:cxn ang="0">
                <a:pos x="connsiteX4638" y="connsiteY4638"/>
              </a:cxn>
              <a:cxn ang="0">
                <a:pos x="connsiteX4639" y="connsiteY4639"/>
              </a:cxn>
              <a:cxn ang="0">
                <a:pos x="connsiteX4640" y="connsiteY4640"/>
              </a:cxn>
              <a:cxn ang="0">
                <a:pos x="connsiteX4641" y="connsiteY4641"/>
              </a:cxn>
              <a:cxn ang="0">
                <a:pos x="connsiteX4642" y="connsiteY4642"/>
              </a:cxn>
              <a:cxn ang="0">
                <a:pos x="connsiteX4643" y="connsiteY4643"/>
              </a:cxn>
              <a:cxn ang="0">
                <a:pos x="connsiteX4644" y="connsiteY4644"/>
              </a:cxn>
              <a:cxn ang="0">
                <a:pos x="connsiteX4645" y="connsiteY4645"/>
              </a:cxn>
              <a:cxn ang="0">
                <a:pos x="connsiteX4646" y="connsiteY4646"/>
              </a:cxn>
              <a:cxn ang="0">
                <a:pos x="connsiteX4647" y="connsiteY4647"/>
              </a:cxn>
              <a:cxn ang="0">
                <a:pos x="connsiteX4648" y="connsiteY4648"/>
              </a:cxn>
              <a:cxn ang="0">
                <a:pos x="connsiteX4649" y="connsiteY4649"/>
              </a:cxn>
              <a:cxn ang="0">
                <a:pos x="connsiteX4650" y="connsiteY4650"/>
              </a:cxn>
              <a:cxn ang="0">
                <a:pos x="connsiteX4651" y="connsiteY4651"/>
              </a:cxn>
              <a:cxn ang="0">
                <a:pos x="connsiteX4652" y="connsiteY4652"/>
              </a:cxn>
              <a:cxn ang="0">
                <a:pos x="connsiteX4653" y="connsiteY4653"/>
              </a:cxn>
              <a:cxn ang="0">
                <a:pos x="connsiteX4654" y="connsiteY4654"/>
              </a:cxn>
              <a:cxn ang="0">
                <a:pos x="connsiteX4655" y="connsiteY4655"/>
              </a:cxn>
              <a:cxn ang="0">
                <a:pos x="connsiteX4656" y="connsiteY4656"/>
              </a:cxn>
              <a:cxn ang="0">
                <a:pos x="connsiteX4657" y="connsiteY4657"/>
              </a:cxn>
              <a:cxn ang="0">
                <a:pos x="connsiteX4658" y="connsiteY4658"/>
              </a:cxn>
              <a:cxn ang="0">
                <a:pos x="connsiteX4659" y="connsiteY4659"/>
              </a:cxn>
              <a:cxn ang="0">
                <a:pos x="connsiteX4660" y="connsiteY4660"/>
              </a:cxn>
              <a:cxn ang="0">
                <a:pos x="connsiteX4661" y="connsiteY4661"/>
              </a:cxn>
              <a:cxn ang="0">
                <a:pos x="connsiteX4662" y="connsiteY4662"/>
              </a:cxn>
              <a:cxn ang="0">
                <a:pos x="connsiteX4663" y="connsiteY4663"/>
              </a:cxn>
              <a:cxn ang="0">
                <a:pos x="connsiteX4664" y="connsiteY4664"/>
              </a:cxn>
              <a:cxn ang="0">
                <a:pos x="connsiteX4665" y="connsiteY4665"/>
              </a:cxn>
              <a:cxn ang="0">
                <a:pos x="connsiteX4666" y="connsiteY4666"/>
              </a:cxn>
              <a:cxn ang="0">
                <a:pos x="connsiteX4667" y="connsiteY4667"/>
              </a:cxn>
              <a:cxn ang="0">
                <a:pos x="connsiteX4668" y="connsiteY4668"/>
              </a:cxn>
              <a:cxn ang="0">
                <a:pos x="connsiteX4669" y="connsiteY4669"/>
              </a:cxn>
              <a:cxn ang="0">
                <a:pos x="connsiteX4670" y="connsiteY4670"/>
              </a:cxn>
              <a:cxn ang="0">
                <a:pos x="connsiteX4671" y="connsiteY4671"/>
              </a:cxn>
              <a:cxn ang="0">
                <a:pos x="connsiteX4672" y="connsiteY4672"/>
              </a:cxn>
              <a:cxn ang="0">
                <a:pos x="connsiteX4673" y="connsiteY4673"/>
              </a:cxn>
              <a:cxn ang="0">
                <a:pos x="connsiteX4674" y="connsiteY4674"/>
              </a:cxn>
              <a:cxn ang="0">
                <a:pos x="connsiteX4675" y="connsiteY4675"/>
              </a:cxn>
              <a:cxn ang="0">
                <a:pos x="connsiteX4676" y="connsiteY4676"/>
              </a:cxn>
              <a:cxn ang="0">
                <a:pos x="connsiteX4677" y="connsiteY4677"/>
              </a:cxn>
              <a:cxn ang="0">
                <a:pos x="connsiteX4678" y="connsiteY4678"/>
              </a:cxn>
              <a:cxn ang="0">
                <a:pos x="connsiteX4679" y="connsiteY4679"/>
              </a:cxn>
              <a:cxn ang="0">
                <a:pos x="connsiteX4680" y="connsiteY4680"/>
              </a:cxn>
              <a:cxn ang="0">
                <a:pos x="connsiteX4681" y="connsiteY4681"/>
              </a:cxn>
              <a:cxn ang="0">
                <a:pos x="connsiteX4682" y="connsiteY4682"/>
              </a:cxn>
              <a:cxn ang="0">
                <a:pos x="connsiteX4683" y="connsiteY4683"/>
              </a:cxn>
              <a:cxn ang="0">
                <a:pos x="connsiteX4684" y="connsiteY4684"/>
              </a:cxn>
              <a:cxn ang="0">
                <a:pos x="connsiteX4685" y="connsiteY4685"/>
              </a:cxn>
              <a:cxn ang="0">
                <a:pos x="connsiteX4686" y="connsiteY4686"/>
              </a:cxn>
              <a:cxn ang="0">
                <a:pos x="connsiteX4687" y="connsiteY4687"/>
              </a:cxn>
              <a:cxn ang="0">
                <a:pos x="connsiteX4688" y="connsiteY4688"/>
              </a:cxn>
              <a:cxn ang="0">
                <a:pos x="connsiteX4689" y="connsiteY4689"/>
              </a:cxn>
              <a:cxn ang="0">
                <a:pos x="connsiteX4690" y="connsiteY4690"/>
              </a:cxn>
              <a:cxn ang="0">
                <a:pos x="connsiteX4691" y="connsiteY4691"/>
              </a:cxn>
              <a:cxn ang="0">
                <a:pos x="connsiteX4692" y="connsiteY4692"/>
              </a:cxn>
              <a:cxn ang="0">
                <a:pos x="connsiteX4693" y="connsiteY4693"/>
              </a:cxn>
              <a:cxn ang="0">
                <a:pos x="connsiteX4694" y="connsiteY4694"/>
              </a:cxn>
              <a:cxn ang="0">
                <a:pos x="connsiteX4695" y="connsiteY4695"/>
              </a:cxn>
              <a:cxn ang="0">
                <a:pos x="connsiteX4696" y="connsiteY4696"/>
              </a:cxn>
              <a:cxn ang="0">
                <a:pos x="connsiteX4697" y="connsiteY4697"/>
              </a:cxn>
              <a:cxn ang="0">
                <a:pos x="connsiteX4698" y="connsiteY4698"/>
              </a:cxn>
              <a:cxn ang="0">
                <a:pos x="connsiteX4699" y="connsiteY4699"/>
              </a:cxn>
              <a:cxn ang="0">
                <a:pos x="connsiteX4700" y="connsiteY4700"/>
              </a:cxn>
              <a:cxn ang="0">
                <a:pos x="connsiteX4701" y="connsiteY4701"/>
              </a:cxn>
              <a:cxn ang="0">
                <a:pos x="connsiteX4702" y="connsiteY4702"/>
              </a:cxn>
              <a:cxn ang="0">
                <a:pos x="connsiteX4703" y="connsiteY4703"/>
              </a:cxn>
              <a:cxn ang="0">
                <a:pos x="connsiteX4704" y="connsiteY4704"/>
              </a:cxn>
              <a:cxn ang="0">
                <a:pos x="connsiteX4705" y="connsiteY4705"/>
              </a:cxn>
              <a:cxn ang="0">
                <a:pos x="connsiteX4706" y="connsiteY4706"/>
              </a:cxn>
              <a:cxn ang="0">
                <a:pos x="connsiteX4707" y="connsiteY4707"/>
              </a:cxn>
              <a:cxn ang="0">
                <a:pos x="connsiteX4708" y="connsiteY4708"/>
              </a:cxn>
              <a:cxn ang="0">
                <a:pos x="connsiteX4709" y="connsiteY4709"/>
              </a:cxn>
              <a:cxn ang="0">
                <a:pos x="connsiteX4710" y="connsiteY4710"/>
              </a:cxn>
              <a:cxn ang="0">
                <a:pos x="connsiteX4711" y="connsiteY4711"/>
              </a:cxn>
              <a:cxn ang="0">
                <a:pos x="connsiteX4712" y="connsiteY4712"/>
              </a:cxn>
              <a:cxn ang="0">
                <a:pos x="connsiteX4713" y="connsiteY4713"/>
              </a:cxn>
              <a:cxn ang="0">
                <a:pos x="connsiteX4714" y="connsiteY4714"/>
              </a:cxn>
              <a:cxn ang="0">
                <a:pos x="connsiteX4715" y="connsiteY4715"/>
              </a:cxn>
              <a:cxn ang="0">
                <a:pos x="connsiteX4716" y="connsiteY4716"/>
              </a:cxn>
              <a:cxn ang="0">
                <a:pos x="connsiteX4717" y="connsiteY4717"/>
              </a:cxn>
              <a:cxn ang="0">
                <a:pos x="connsiteX4718" y="connsiteY4718"/>
              </a:cxn>
              <a:cxn ang="0">
                <a:pos x="connsiteX4719" y="connsiteY4719"/>
              </a:cxn>
              <a:cxn ang="0">
                <a:pos x="connsiteX4720" y="connsiteY4720"/>
              </a:cxn>
              <a:cxn ang="0">
                <a:pos x="connsiteX4721" y="connsiteY4721"/>
              </a:cxn>
              <a:cxn ang="0">
                <a:pos x="connsiteX4722" y="connsiteY4722"/>
              </a:cxn>
              <a:cxn ang="0">
                <a:pos x="connsiteX4723" y="connsiteY4723"/>
              </a:cxn>
              <a:cxn ang="0">
                <a:pos x="connsiteX4724" y="connsiteY4724"/>
              </a:cxn>
              <a:cxn ang="0">
                <a:pos x="connsiteX4725" y="connsiteY4725"/>
              </a:cxn>
              <a:cxn ang="0">
                <a:pos x="connsiteX4726" y="connsiteY4726"/>
              </a:cxn>
              <a:cxn ang="0">
                <a:pos x="connsiteX4727" y="connsiteY4727"/>
              </a:cxn>
              <a:cxn ang="0">
                <a:pos x="connsiteX4728" y="connsiteY4728"/>
              </a:cxn>
              <a:cxn ang="0">
                <a:pos x="connsiteX4729" y="connsiteY4729"/>
              </a:cxn>
              <a:cxn ang="0">
                <a:pos x="connsiteX4730" y="connsiteY4730"/>
              </a:cxn>
              <a:cxn ang="0">
                <a:pos x="connsiteX4731" y="connsiteY4731"/>
              </a:cxn>
              <a:cxn ang="0">
                <a:pos x="connsiteX4732" y="connsiteY4732"/>
              </a:cxn>
              <a:cxn ang="0">
                <a:pos x="connsiteX4733" y="connsiteY4733"/>
              </a:cxn>
              <a:cxn ang="0">
                <a:pos x="connsiteX4734" y="connsiteY4734"/>
              </a:cxn>
              <a:cxn ang="0">
                <a:pos x="connsiteX4735" y="connsiteY4735"/>
              </a:cxn>
              <a:cxn ang="0">
                <a:pos x="connsiteX4736" y="connsiteY4736"/>
              </a:cxn>
              <a:cxn ang="0">
                <a:pos x="connsiteX4737" y="connsiteY4737"/>
              </a:cxn>
              <a:cxn ang="0">
                <a:pos x="connsiteX4738" y="connsiteY4738"/>
              </a:cxn>
              <a:cxn ang="0">
                <a:pos x="connsiteX4739" y="connsiteY4739"/>
              </a:cxn>
              <a:cxn ang="0">
                <a:pos x="connsiteX4740" y="connsiteY4740"/>
              </a:cxn>
              <a:cxn ang="0">
                <a:pos x="connsiteX4741" y="connsiteY4741"/>
              </a:cxn>
              <a:cxn ang="0">
                <a:pos x="connsiteX4742" y="connsiteY4742"/>
              </a:cxn>
              <a:cxn ang="0">
                <a:pos x="connsiteX4743" y="connsiteY4743"/>
              </a:cxn>
              <a:cxn ang="0">
                <a:pos x="connsiteX4744" y="connsiteY4744"/>
              </a:cxn>
              <a:cxn ang="0">
                <a:pos x="connsiteX4745" y="connsiteY4745"/>
              </a:cxn>
              <a:cxn ang="0">
                <a:pos x="connsiteX4746" y="connsiteY4746"/>
              </a:cxn>
              <a:cxn ang="0">
                <a:pos x="connsiteX4747" y="connsiteY4747"/>
              </a:cxn>
              <a:cxn ang="0">
                <a:pos x="connsiteX4748" y="connsiteY4748"/>
              </a:cxn>
              <a:cxn ang="0">
                <a:pos x="connsiteX4749" y="connsiteY4749"/>
              </a:cxn>
              <a:cxn ang="0">
                <a:pos x="connsiteX4750" y="connsiteY4750"/>
              </a:cxn>
              <a:cxn ang="0">
                <a:pos x="connsiteX4751" y="connsiteY4751"/>
              </a:cxn>
              <a:cxn ang="0">
                <a:pos x="connsiteX4752" y="connsiteY4752"/>
              </a:cxn>
              <a:cxn ang="0">
                <a:pos x="connsiteX4753" y="connsiteY4753"/>
              </a:cxn>
              <a:cxn ang="0">
                <a:pos x="connsiteX4754" y="connsiteY4754"/>
              </a:cxn>
              <a:cxn ang="0">
                <a:pos x="connsiteX4755" y="connsiteY4755"/>
              </a:cxn>
              <a:cxn ang="0">
                <a:pos x="connsiteX4756" y="connsiteY4756"/>
              </a:cxn>
              <a:cxn ang="0">
                <a:pos x="connsiteX4757" y="connsiteY4757"/>
              </a:cxn>
              <a:cxn ang="0">
                <a:pos x="connsiteX4758" y="connsiteY4758"/>
              </a:cxn>
              <a:cxn ang="0">
                <a:pos x="connsiteX4759" y="connsiteY4759"/>
              </a:cxn>
              <a:cxn ang="0">
                <a:pos x="connsiteX4760" y="connsiteY4760"/>
              </a:cxn>
              <a:cxn ang="0">
                <a:pos x="connsiteX4761" y="connsiteY4761"/>
              </a:cxn>
              <a:cxn ang="0">
                <a:pos x="connsiteX4762" y="connsiteY4762"/>
              </a:cxn>
              <a:cxn ang="0">
                <a:pos x="connsiteX4763" y="connsiteY4763"/>
              </a:cxn>
              <a:cxn ang="0">
                <a:pos x="connsiteX4764" y="connsiteY4764"/>
              </a:cxn>
              <a:cxn ang="0">
                <a:pos x="connsiteX4765" y="connsiteY4765"/>
              </a:cxn>
              <a:cxn ang="0">
                <a:pos x="connsiteX4766" y="connsiteY4766"/>
              </a:cxn>
              <a:cxn ang="0">
                <a:pos x="connsiteX4767" y="connsiteY4767"/>
              </a:cxn>
              <a:cxn ang="0">
                <a:pos x="connsiteX4768" y="connsiteY4768"/>
              </a:cxn>
              <a:cxn ang="0">
                <a:pos x="connsiteX4769" y="connsiteY4769"/>
              </a:cxn>
              <a:cxn ang="0">
                <a:pos x="connsiteX4770" y="connsiteY4770"/>
              </a:cxn>
              <a:cxn ang="0">
                <a:pos x="connsiteX4771" y="connsiteY4771"/>
              </a:cxn>
              <a:cxn ang="0">
                <a:pos x="connsiteX4772" y="connsiteY4772"/>
              </a:cxn>
              <a:cxn ang="0">
                <a:pos x="connsiteX4773" y="connsiteY4773"/>
              </a:cxn>
              <a:cxn ang="0">
                <a:pos x="connsiteX4774" y="connsiteY4774"/>
              </a:cxn>
              <a:cxn ang="0">
                <a:pos x="connsiteX4775" y="connsiteY4775"/>
              </a:cxn>
              <a:cxn ang="0">
                <a:pos x="connsiteX4776" y="connsiteY4776"/>
              </a:cxn>
              <a:cxn ang="0">
                <a:pos x="connsiteX4777" y="connsiteY4777"/>
              </a:cxn>
              <a:cxn ang="0">
                <a:pos x="connsiteX4778" y="connsiteY4778"/>
              </a:cxn>
              <a:cxn ang="0">
                <a:pos x="connsiteX4779" y="connsiteY4779"/>
              </a:cxn>
              <a:cxn ang="0">
                <a:pos x="connsiteX4780" y="connsiteY4780"/>
              </a:cxn>
              <a:cxn ang="0">
                <a:pos x="connsiteX4781" y="connsiteY4781"/>
              </a:cxn>
              <a:cxn ang="0">
                <a:pos x="connsiteX4782" y="connsiteY4782"/>
              </a:cxn>
              <a:cxn ang="0">
                <a:pos x="connsiteX4783" y="connsiteY4783"/>
              </a:cxn>
              <a:cxn ang="0">
                <a:pos x="connsiteX4784" y="connsiteY4784"/>
              </a:cxn>
              <a:cxn ang="0">
                <a:pos x="connsiteX4785" y="connsiteY4785"/>
              </a:cxn>
              <a:cxn ang="0">
                <a:pos x="connsiteX4786" y="connsiteY4786"/>
              </a:cxn>
              <a:cxn ang="0">
                <a:pos x="connsiteX4787" y="connsiteY4787"/>
              </a:cxn>
              <a:cxn ang="0">
                <a:pos x="connsiteX4788" y="connsiteY4788"/>
              </a:cxn>
              <a:cxn ang="0">
                <a:pos x="connsiteX4789" y="connsiteY4789"/>
              </a:cxn>
              <a:cxn ang="0">
                <a:pos x="connsiteX4790" y="connsiteY4790"/>
              </a:cxn>
              <a:cxn ang="0">
                <a:pos x="connsiteX4791" y="connsiteY4791"/>
              </a:cxn>
              <a:cxn ang="0">
                <a:pos x="connsiteX4792" y="connsiteY4792"/>
              </a:cxn>
              <a:cxn ang="0">
                <a:pos x="connsiteX4793" y="connsiteY4793"/>
              </a:cxn>
              <a:cxn ang="0">
                <a:pos x="connsiteX4794" y="connsiteY4794"/>
              </a:cxn>
              <a:cxn ang="0">
                <a:pos x="connsiteX4795" y="connsiteY4795"/>
              </a:cxn>
              <a:cxn ang="0">
                <a:pos x="connsiteX4796" y="connsiteY4796"/>
              </a:cxn>
              <a:cxn ang="0">
                <a:pos x="connsiteX4797" y="connsiteY4797"/>
              </a:cxn>
              <a:cxn ang="0">
                <a:pos x="connsiteX4798" y="connsiteY4798"/>
              </a:cxn>
              <a:cxn ang="0">
                <a:pos x="connsiteX4799" y="connsiteY4799"/>
              </a:cxn>
              <a:cxn ang="0">
                <a:pos x="connsiteX4800" y="connsiteY4800"/>
              </a:cxn>
              <a:cxn ang="0">
                <a:pos x="connsiteX4801" y="connsiteY4801"/>
              </a:cxn>
              <a:cxn ang="0">
                <a:pos x="connsiteX4802" y="connsiteY4802"/>
              </a:cxn>
              <a:cxn ang="0">
                <a:pos x="connsiteX4803" y="connsiteY4803"/>
              </a:cxn>
              <a:cxn ang="0">
                <a:pos x="connsiteX4804" y="connsiteY4804"/>
              </a:cxn>
              <a:cxn ang="0">
                <a:pos x="connsiteX4805" y="connsiteY4805"/>
              </a:cxn>
              <a:cxn ang="0">
                <a:pos x="connsiteX4806" y="connsiteY4806"/>
              </a:cxn>
              <a:cxn ang="0">
                <a:pos x="connsiteX4807" y="connsiteY4807"/>
              </a:cxn>
              <a:cxn ang="0">
                <a:pos x="connsiteX4808" y="connsiteY4808"/>
              </a:cxn>
              <a:cxn ang="0">
                <a:pos x="connsiteX4809" y="connsiteY4809"/>
              </a:cxn>
              <a:cxn ang="0">
                <a:pos x="connsiteX4810" y="connsiteY4810"/>
              </a:cxn>
              <a:cxn ang="0">
                <a:pos x="connsiteX4811" y="connsiteY4811"/>
              </a:cxn>
              <a:cxn ang="0">
                <a:pos x="connsiteX4812" y="connsiteY4812"/>
              </a:cxn>
              <a:cxn ang="0">
                <a:pos x="connsiteX4813" y="connsiteY4813"/>
              </a:cxn>
              <a:cxn ang="0">
                <a:pos x="connsiteX4814" y="connsiteY4814"/>
              </a:cxn>
              <a:cxn ang="0">
                <a:pos x="connsiteX4815" y="connsiteY4815"/>
              </a:cxn>
              <a:cxn ang="0">
                <a:pos x="connsiteX4816" y="connsiteY4816"/>
              </a:cxn>
              <a:cxn ang="0">
                <a:pos x="connsiteX4817" y="connsiteY4817"/>
              </a:cxn>
              <a:cxn ang="0">
                <a:pos x="connsiteX4818" y="connsiteY4818"/>
              </a:cxn>
              <a:cxn ang="0">
                <a:pos x="connsiteX4819" y="connsiteY4819"/>
              </a:cxn>
              <a:cxn ang="0">
                <a:pos x="connsiteX4820" y="connsiteY4820"/>
              </a:cxn>
              <a:cxn ang="0">
                <a:pos x="connsiteX4821" y="connsiteY4821"/>
              </a:cxn>
              <a:cxn ang="0">
                <a:pos x="connsiteX4822" y="connsiteY4822"/>
              </a:cxn>
              <a:cxn ang="0">
                <a:pos x="connsiteX4823" y="connsiteY4823"/>
              </a:cxn>
              <a:cxn ang="0">
                <a:pos x="connsiteX4824" y="connsiteY4824"/>
              </a:cxn>
              <a:cxn ang="0">
                <a:pos x="connsiteX4825" y="connsiteY4825"/>
              </a:cxn>
              <a:cxn ang="0">
                <a:pos x="connsiteX4826" y="connsiteY4826"/>
              </a:cxn>
              <a:cxn ang="0">
                <a:pos x="connsiteX4827" y="connsiteY4827"/>
              </a:cxn>
              <a:cxn ang="0">
                <a:pos x="connsiteX4828" y="connsiteY4828"/>
              </a:cxn>
              <a:cxn ang="0">
                <a:pos x="connsiteX4829" y="connsiteY4829"/>
              </a:cxn>
              <a:cxn ang="0">
                <a:pos x="connsiteX4830" y="connsiteY4830"/>
              </a:cxn>
              <a:cxn ang="0">
                <a:pos x="connsiteX4831" y="connsiteY4831"/>
              </a:cxn>
              <a:cxn ang="0">
                <a:pos x="connsiteX4832" y="connsiteY4832"/>
              </a:cxn>
              <a:cxn ang="0">
                <a:pos x="connsiteX4833" y="connsiteY4833"/>
              </a:cxn>
              <a:cxn ang="0">
                <a:pos x="connsiteX4834" y="connsiteY4834"/>
              </a:cxn>
              <a:cxn ang="0">
                <a:pos x="connsiteX4835" y="connsiteY4835"/>
              </a:cxn>
              <a:cxn ang="0">
                <a:pos x="connsiteX4836" y="connsiteY4836"/>
              </a:cxn>
              <a:cxn ang="0">
                <a:pos x="connsiteX4837" y="connsiteY4837"/>
              </a:cxn>
              <a:cxn ang="0">
                <a:pos x="connsiteX4838" y="connsiteY4838"/>
              </a:cxn>
              <a:cxn ang="0">
                <a:pos x="connsiteX4839" y="connsiteY4839"/>
              </a:cxn>
              <a:cxn ang="0">
                <a:pos x="connsiteX4840" y="connsiteY4840"/>
              </a:cxn>
              <a:cxn ang="0">
                <a:pos x="connsiteX4841" y="connsiteY4841"/>
              </a:cxn>
              <a:cxn ang="0">
                <a:pos x="connsiteX4842" y="connsiteY4842"/>
              </a:cxn>
              <a:cxn ang="0">
                <a:pos x="connsiteX4843" y="connsiteY4843"/>
              </a:cxn>
              <a:cxn ang="0">
                <a:pos x="connsiteX4844" y="connsiteY4844"/>
              </a:cxn>
              <a:cxn ang="0">
                <a:pos x="connsiteX4845" y="connsiteY4845"/>
              </a:cxn>
              <a:cxn ang="0">
                <a:pos x="connsiteX4846" y="connsiteY4846"/>
              </a:cxn>
              <a:cxn ang="0">
                <a:pos x="connsiteX4847" y="connsiteY4847"/>
              </a:cxn>
              <a:cxn ang="0">
                <a:pos x="connsiteX4848" y="connsiteY4848"/>
              </a:cxn>
              <a:cxn ang="0">
                <a:pos x="connsiteX4849" y="connsiteY4849"/>
              </a:cxn>
              <a:cxn ang="0">
                <a:pos x="connsiteX4850" y="connsiteY4850"/>
              </a:cxn>
              <a:cxn ang="0">
                <a:pos x="connsiteX4851" y="connsiteY4851"/>
              </a:cxn>
              <a:cxn ang="0">
                <a:pos x="connsiteX4852" y="connsiteY4852"/>
              </a:cxn>
              <a:cxn ang="0">
                <a:pos x="connsiteX4853" y="connsiteY4853"/>
              </a:cxn>
              <a:cxn ang="0">
                <a:pos x="connsiteX4854" y="connsiteY4854"/>
              </a:cxn>
              <a:cxn ang="0">
                <a:pos x="connsiteX4855" y="connsiteY4855"/>
              </a:cxn>
              <a:cxn ang="0">
                <a:pos x="connsiteX4856" y="connsiteY4856"/>
              </a:cxn>
              <a:cxn ang="0">
                <a:pos x="connsiteX4857" y="connsiteY4857"/>
              </a:cxn>
              <a:cxn ang="0">
                <a:pos x="connsiteX4858" y="connsiteY4858"/>
              </a:cxn>
              <a:cxn ang="0">
                <a:pos x="connsiteX4859" y="connsiteY4859"/>
              </a:cxn>
              <a:cxn ang="0">
                <a:pos x="connsiteX4860" y="connsiteY4860"/>
              </a:cxn>
              <a:cxn ang="0">
                <a:pos x="connsiteX4861" y="connsiteY4861"/>
              </a:cxn>
              <a:cxn ang="0">
                <a:pos x="connsiteX4862" y="connsiteY4862"/>
              </a:cxn>
              <a:cxn ang="0">
                <a:pos x="connsiteX4863" y="connsiteY4863"/>
              </a:cxn>
              <a:cxn ang="0">
                <a:pos x="connsiteX4864" y="connsiteY4864"/>
              </a:cxn>
              <a:cxn ang="0">
                <a:pos x="connsiteX4865" y="connsiteY4865"/>
              </a:cxn>
              <a:cxn ang="0">
                <a:pos x="connsiteX4866" y="connsiteY4866"/>
              </a:cxn>
              <a:cxn ang="0">
                <a:pos x="connsiteX4867" y="connsiteY4867"/>
              </a:cxn>
              <a:cxn ang="0">
                <a:pos x="connsiteX4868" y="connsiteY4868"/>
              </a:cxn>
              <a:cxn ang="0">
                <a:pos x="connsiteX4869" y="connsiteY4869"/>
              </a:cxn>
              <a:cxn ang="0">
                <a:pos x="connsiteX4870" y="connsiteY4870"/>
              </a:cxn>
              <a:cxn ang="0">
                <a:pos x="connsiteX4871" y="connsiteY4871"/>
              </a:cxn>
              <a:cxn ang="0">
                <a:pos x="connsiteX4872" y="connsiteY4872"/>
              </a:cxn>
              <a:cxn ang="0">
                <a:pos x="connsiteX4873" y="connsiteY4873"/>
              </a:cxn>
              <a:cxn ang="0">
                <a:pos x="connsiteX4874" y="connsiteY4874"/>
              </a:cxn>
              <a:cxn ang="0">
                <a:pos x="connsiteX4875" y="connsiteY4875"/>
              </a:cxn>
              <a:cxn ang="0">
                <a:pos x="connsiteX4876" y="connsiteY4876"/>
              </a:cxn>
              <a:cxn ang="0">
                <a:pos x="connsiteX4877" y="connsiteY4877"/>
              </a:cxn>
              <a:cxn ang="0">
                <a:pos x="connsiteX4878" y="connsiteY4878"/>
              </a:cxn>
              <a:cxn ang="0">
                <a:pos x="connsiteX4879" y="connsiteY4879"/>
              </a:cxn>
              <a:cxn ang="0">
                <a:pos x="connsiteX4880" y="connsiteY4880"/>
              </a:cxn>
              <a:cxn ang="0">
                <a:pos x="connsiteX4881" y="connsiteY4881"/>
              </a:cxn>
              <a:cxn ang="0">
                <a:pos x="connsiteX4882" y="connsiteY4882"/>
              </a:cxn>
              <a:cxn ang="0">
                <a:pos x="connsiteX4883" y="connsiteY4883"/>
              </a:cxn>
              <a:cxn ang="0">
                <a:pos x="connsiteX4884" y="connsiteY4884"/>
              </a:cxn>
              <a:cxn ang="0">
                <a:pos x="connsiteX4885" y="connsiteY4885"/>
              </a:cxn>
              <a:cxn ang="0">
                <a:pos x="connsiteX4886" y="connsiteY4886"/>
              </a:cxn>
              <a:cxn ang="0">
                <a:pos x="connsiteX4887" y="connsiteY4887"/>
              </a:cxn>
              <a:cxn ang="0">
                <a:pos x="connsiteX4888" y="connsiteY4888"/>
              </a:cxn>
              <a:cxn ang="0">
                <a:pos x="connsiteX4889" y="connsiteY4889"/>
              </a:cxn>
              <a:cxn ang="0">
                <a:pos x="connsiteX4890" y="connsiteY4890"/>
              </a:cxn>
              <a:cxn ang="0">
                <a:pos x="connsiteX4891" y="connsiteY4891"/>
              </a:cxn>
              <a:cxn ang="0">
                <a:pos x="connsiteX4892" y="connsiteY4892"/>
              </a:cxn>
              <a:cxn ang="0">
                <a:pos x="connsiteX4893" y="connsiteY4893"/>
              </a:cxn>
              <a:cxn ang="0">
                <a:pos x="connsiteX4894" y="connsiteY4894"/>
              </a:cxn>
              <a:cxn ang="0">
                <a:pos x="connsiteX4895" y="connsiteY4895"/>
              </a:cxn>
              <a:cxn ang="0">
                <a:pos x="connsiteX4896" y="connsiteY4896"/>
              </a:cxn>
              <a:cxn ang="0">
                <a:pos x="connsiteX4897" y="connsiteY4897"/>
              </a:cxn>
              <a:cxn ang="0">
                <a:pos x="connsiteX4898" y="connsiteY4898"/>
              </a:cxn>
              <a:cxn ang="0">
                <a:pos x="connsiteX4899" y="connsiteY4899"/>
              </a:cxn>
              <a:cxn ang="0">
                <a:pos x="connsiteX4900" y="connsiteY4900"/>
              </a:cxn>
              <a:cxn ang="0">
                <a:pos x="connsiteX4901" y="connsiteY4901"/>
              </a:cxn>
              <a:cxn ang="0">
                <a:pos x="connsiteX4902" y="connsiteY4902"/>
              </a:cxn>
              <a:cxn ang="0">
                <a:pos x="connsiteX4903" y="connsiteY4903"/>
              </a:cxn>
              <a:cxn ang="0">
                <a:pos x="connsiteX4904" y="connsiteY4904"/>
              </a:cxn>
              <a:cxn ang="0">
                <a:pos x="connsiteX4905" y="connsiteY4905"/>
              </a:cxn>
              <a:cxn ang="0">
                <a:pos x="connsiteX4906" y="connsiteY4906"/>
              </a:cxn>
              <a:cxn ang="0">
                <a:pos x="connsiteX4907" y="connsiteY4907"/>
              </a:cxn>
              <a:cxn ang="0">
                <a:pos x="connsiteX4908" y="connsiteY4908"/>
              </a:cxn>
              <a:cxn ang="0">
                <a:pos x="connsiteX4909" y="connsiteY4909"/>
              </a:cxn>
              <a:cxn ang="0">
                <a:pos x="connsiteX4910" y="connsiteY4910"/>
              </a:cxn>
              <a:cxn ang="0">
                <a:pos x="connsiteX4911" y="connsiteY4911"/>
              </a:cxn>
              <a:cxn ang="0">
                <a:pos x="connsiteX4912" y="connsiteY4912"/>
              </a:cxn>
              <a:cxn ang="0">
                <a:pos x="connsiteX4913" y="connsiteY4913"/>
              </a:cxn>
              <a:cxn ang="0">
                <a:pos x="connsiteX4914" y="connsiteY4914"/>
              </a:cxn>
              <a:cxn ang="0">
                <a:pos x="connsiteX4915" y="connsiteY4915"/>
              </a:cxn>
              <a:cxn ang="0">
                <a:pos x="connsiteX4916" y="connsiteY4916"/>
              </a:cxn>
              <a:cxn ang="0">
                <a:pos x="connsiteX4917" y="connsiteY4917"/>
              </a:cxn>
              <a:cxn ang="0">
                <a:pos x="connsiteX4918" y="connsiteY4918"/>
              </a:cxn>
              <a:cxn ang="0">
                <a:pos x="connsiteX4919" y="connsiteY4919"/>
              </a:cxn>
              <a:cxn ang="0">
                <a:pos x="connsiteX4920" y="connsiteY4920"/>
              </a:cxn>
              <a:cxn ang="0">
                <a:pos x="connsiteX4921" y="connsiteY4921"/>
              </a:cxn>
              <a:cxn ang="0">
                <a:pos x="connsiteX4922" y="connsiteY4922"/>
              </a:cxn>
              <a:cxn ang="0">
                <a:pos x="connsiteX4923" y="connsiteY4923"/>
              </a:cxn>
              <a:cxn ang="0">
                <a:pos x="connsiteX4924" y="connsiteY4924"/>
              </a:cxn>
              <a:cxn ang="0">
                <a:pos x="connsiteX4925" y="connsiteY4925"/>
              </a:cxn>
              <a:cxn ang="0">
                <a:pos x="connsiteX4926" y="connsiteY4926"/>
              </a:cxn>
              <a:cxn ang="0">
                <a:pos x="connsiteX4927" y="connsiteY4927"/>
              </a:cxn>
              <a:cxn ang="0">
                <a:pos x="connsiteX4928" y="connsiteY4928"/>
              </a:cxn>
              <a:cxn ang="0">
                <a:pos x="connsiteX4929" y="connsiteY4929"/>
              </a:cxn>
              <a:cxn ang="0">
                <a:pos x="connsiteX4930" y="connsiteY4930"/>
              </a:cxn>
              <a:cxn ang="0">
                <a:pos x="connsiteX4931" y="connsiteY4931"/>
              </a:cxn>
              <a:cxn ang="0">
                <a:pos x="connsiteX4932" y="connsiteY4932"/>
              </a:cxn>
              <a:cxn ang="0">
                <a:pos x="connsiteX4933" y="connsiteY4933"/>
              </a:cxn>
              <a:cxn ang="0">
                <a:pos x="connsiteX4934" y="connsiteY4934"/>
              </a:cxn>
              <a:cxn ang="0">
                <a:pos x="connsiteX4935" y="connsiteY4935"/>
              </a:cxn>
              <a:cxn ang="0">
                <a:pos x="connsiteX4936" y="connsiteY4936"/>
              </a:cxn>
              <a:cxn ang="0">
                <a:pos x="connsiteX4937" y="connsiteY4937"/>
              </a:cxn>
              <a:cxn ang="0">
                <a:pos x="connsiteX4938" y="connsiteY4938"/>
              </a:cxn>
              <a:cxn ang="0">
                <a:pos x="connsiteX4939" y="connsiteY4939"/>
              </a:cxn>
              <a:cxn ang="0">
                <a:pos x="connsiteX4940" y="connsiteY4940"/>
              </a:cxn>
              <a:cxn ang="0">
                <a:pos x="connsiteX4941" y="connsiteY4941"/>
              </a:cxn>
              <a:cxn ang="0">
                <a:pos x="connsiteX4942" y="connsiteY4942"/>
              </a:cxn>
              <a:cxn ang="0">
                <a:pos x="connsiteX4943" y="connsiteY4943"/>
              </a:cxn>
              <a:cxn ang="0">
                <a:pos x="connsiteX4944" y="connsiteY4944"/>
              </a:cxn>
              <a:cxn ang="0">
                <a:pos x="connsiteX4945" y="connsiteY4945"/>
              </a:cxn>
              <a:cxn ang="0">
                <a:pos x="connsiteX4946" y="connsiteY4946"/>
              </a:cxn>
              <a:cxn ang="0">
                <a:pos x="connsiteX4947" y="connsiteY4947"/>
              </a:cxn>
              <a:cxn ang="0">
                <a:pos x="connsiteX4948" y="connsiteY4948"/>
              </a:cxn>
              <a:cxn ang="0">
                <a:pos x="connsiteX4949" y="connsiteY4949"/>
              </a:cxn>
              <a:cxn ang="0">
                <a:pos x="connsiteX4950" y="connsiteY4950"/>
              </a:cxn>
              <a:cxn ang="0">
                <a:pos x="connsiteX4951" y="connsiteY4951"/>
              </a:cxn>
              <a:cxn ang="0">
                <a:pos x="connsiteX4952" y="connsiteY4952"/>
              </a:cxn>
              <a:cxn ang="0">
                <a:pos x="connsiteX4953" y="connsiteY4953"/>
              </a:cxn>
              <a:cxn ang="0">
                <a:pos x="connsiteX4954" y="connsiteY4954"/>
              </a:cxn>
              <a:cxn ang="0">
                <a:pos x="connsiteX4955" y="connsiteY4955"/>
              </a:cxn>
              <a:cxn ang="0">
                <a:pos x="connsiteX4956" y="connsiteY4956"/>
              </a:cxn>
              <a:cxn ang="0">
                <a:pos x="connsiteX4957" y="connsiteY4957"/>
              </a:cxn>
              <a:cxn ang="0">
                <a:pos x="connsiteX4958" y="connsiteY4958"/>
              </a:cxn>
              <a:cxn ang="0">
                <a:pos x="connsiteX4959" y="connsiteY4959"/>
              </a:cxn>
              <a:cxn ang="0">
                <a:pos x="connsiteX4960" y="connsiteY4960"/>
              </a:cxn>
              <a:cxn ang="0">
                <a:pos x="connsiteX4961" y="connsiteY4961"/>
              </a:cxn>
              <a:cxn ang="0">
                <a:pos x="connsiteX4962" y="connsiteY4962"/>
              </a:cxn>
              <a:cxn ang="0">
                <a:pos x="connsiteX4963" y="connsiteY4963"/>
              </a:cxn>
              <a:cxn ang="0">
                <a:pos x="connsiteX4964" y="connsiteY4964"/>
              </a:cxn>
              <a:cxn ang="0">
                <a:pos x="connsiteX4965" y="connsiteY4965"/>
              </a:cxn>
              <a:cxn ang="0">
                <a:pos x="connsiteX4966" y="connsiteY4966"/>
              </a:cxn>
              <a:cxn ang="0">
                <a:pos x="connsiteX4967" y="connsiteY4967"/>
              </a:cxn>
              <a:cxn ang="0">
                <a:pos x="connsiteX4968" y="connsiteY4968"/>
              </a:cxn>
              <a:cxn ang="0">
                <a:pos x="connsiteX4969" y="connsiteY4969"/>
              </a:cxn>
              <a:cxn ang="0">
                <a:pos x="connsiteX4970" y="connsiteY4970"/>
              </a:cxn>
              <a:cxn ang="0">
                <a:pos x="connsiteX4971" y="connsiteY4971"/>
              </a:cxn>
              <a:cxn ang="0">
                <a:pos x="connsiteX4972" y="connsiteY4972"/>
              </a:cxn>
              <a:cxn ang="0">
                <a:pos x="connsiteX4973" y="connsiteY4973"/>
              </a:cxn>
              <a:cxn ang="0">
                <a:pos x="connsiteX4974" y="connsiteY4974"/>
              </a:cxn>
              <a:cxn ang="0">
                <a:pos x="connsiteX4975" y="connsiteY4975"/>
              </a:cxn>
              <a:cxn ang="0">
                <a:pos x="connsiteX4976" y="connsiteY4976"/>
              </a:cxn>
              <a:cxn ang="0">
                <a:pos x="connsiteX4977" y="connsiteY4977"/>
              </a:cxn>
              <a:cxn ang="0">
                <a:pos x="connsiteX4978" y="connsiteY4978"/>
              </a:cxn>
              <a:cxn ang="0">
                <a:pos x="connsiteX4979" y="connsiteY4979"/>
              </a:cxn>
              <a:cxn ang="0">
                <a:pos x="connsiteX4980" y="connsiteY4980"/>
              </a:cxn>
              <a:cxn ang="0">
                <a:pos x="connsiteX4981" y="connsiteY4981"/>
              </a:cxn>
              <a:cxn ang="0">
                <a:pos x="connsiteX4982" y="connsiteY4982"/>
              </a:cxn>
              <a:cxn ang="0">
                <a:pos x="connsiteX4983" y="connsiteY4983"/>
              </a:cxn>
              <a:cxn ang="0">
                <a:pos x="connsiteX4984" y="connsiteY4984"/>
              </a:cxn>
              <a:cxn ang="0">
                <a:pos x="connsiteX4985" y="connsiteY4985"/>
              </a:cxn>
              <a:cxn ang="0">
                <a:pos x="connsiteX4986" y="connsiteY4986"/>
              </a:cxn>
              <a:cxn ang="0">
                <a:pos x="connsiteX4987" y="connsiteY4987"/>
              </a:cxn>
              <a:cxn ang="0">
                <a:pos x="connsiteX4988" y="connsiteY4988"/>
              </a:cxn>
              <a:cxn ang="0">
                <a:pos x="connsiteX4989" y="connsiteY4989"/>
              </a:cxn>
              <a:cxn ang="0">
                <a:pos x="connsiteX4990" y="connsiteY4990"/>
              </a:cxn>
              <a:cxn ang="0">
                <a:pos x="connsiteX4991" y="connsiteY4991"/>
              </a:cxn>
              <a:cxn ang="0">
                <a:pos x="connsiteX4992" y="connsiteY4992"/>
              </a:cxn>
              <a:cxn ang="0">
                <a:pos x="connsiteX4993" y="connsiteY4993"/>
              </a:cxn>
              <a:cxn ang="0">
                <a:pos x="connsiteX4994" y="connsiteY4994"/>
              </a:cxn>
              <a:cxn ang="0">
                <a:pos x="connsiteX4995" y="connsiteY4995"/>
              </a:cxn>
              <a:cxn ang="0">
                <a:pos x="connsiteX4996" y="connsiteY4996"/>
              </a:cxn>
              <a:cxn ang="0">
                <a:pos x="connsiteX4997" y="connsiteY4997"/>
              </a:cxn>
              <a:cxn ang="0">
                <a:pos x="connsiteX4998" y="connsiteY4998"/>
              </a:cxn>
              <a:cxn ang="0">
                <a:pos x="connsiteX4999" y="connsiteY4999"/>
              </a:cxn>
              <a:cxn ang="0">
                <a:pos x="connsiteX5000" y="connsiteY5000"/>
              </a:cxn>
              <a:cxn ang="0">
                <a:pos x="connsiteX5001" y="connsiteY5001"/>
              </a:cxn>
              <a:cxn ang="0">
                <a:pos x="connsiteX5002" y="connsiteY5002"/>
              </a:cxn>
              <a:cxn ang="0">
                <a:pos x="connsiteX5003" y="connsiteY5003"/>
              </a:cxn>
              <a:cxn ang="0">
                <a:pos x="connsiteX5004" y="connsiteY5004"/>
              </a:cxn>
              <a:cxn ang="0">
                <a:pos x="connsiteX5005" y="connsiteY5005"/>
              </a:cxn>
              <a:cxn ang="0">
                <a:pos x="connsiteX5006" y="connsiteY5006"/>
              </a:cxn>
              <a:cxn ang="0">
                <a:pos x="connsiteX5007" y="connsiteY5007"/>
              </a:cxn>
              <a:cxn ang="0">
                <a:pos x="connsiteX5008" y="connsiteY5008"/>
              </a:cxn>
              <a:cxn ang="0">
                <a:pos x="connsiteX5009" y="connsiteY5009"/>
              </a:cxn>
              <a:cxn ang="0">
                <a:pos x="connsiteX5010" y="connsiteY5010"/>
              </a:cxn>
              <a:cxn ang="0">
                <a:pos x="connsiteX5011" y="connsiteY5011"/>
              </a:cxn>
              <a:cxn ang="0">
                <a:pos x="connsiteX5012" y="connsiteY5012"/>
              </a:cxn>
              <a:cxn ang="0">
                <a:pos x="connsiteX5013" y="connsiteY5013"/>
              </a:cxn>
              <a:cxn ang="0">
                <a:pos x="connsiteX5014" y="connsiteY5014"/>
              </a:cxn>
              <a:cxn ang="0">
                <a:pos x="connsiteX5015" y="connsiteY5015"/>
              </a:cxn>
              <a:cxn ang="0">
                <a:pos x="connsiteX5016" y="connsiteY5016"/>
              </a:cxn>
              <a:cxn ang="0">
                <a:pos x="connsiteX5017" y="connsiteY5017"/>
              </a:cxn>
              <a:cxn ang="0">
                <a:pos x="connsiteX5018" y="connsiteY5018"/>
              </a:cxn>
              <a:cxn ang="0">
                <a:pos x="connsiteX5019" y="connsiteY5019"/>
              </a:cxn>
              <a:cxn ang="0">
                <a:pos x="connsiteX5020" y="connsiteY5020"/>
              </a:cxn>
              <a:cxn ang="0">
                <a:pos x="connsiteX5021" y="connsiteY5021"/>
              </a:cxn>
              <a:cxn ang="0">
                <a:pos x="connsiteX5022" y="connsiteY5022"/>
              </a:cxn>
              <a:cxn ang="0">
                <a:pos x="connsiteX5023" y="connsiteY5023"/>
              </a:cxn>
              <a:cxn ang="0">
                <a:pos x="connsiteX5024" y="connsiteY5024"/>
              </a:cxn>
              <a:cxn ang="0">
                <a:pos x="connsiteX5025" y="connsiteY5025"/>
              </a:cxn>
              <a:cxn ang="0">
                <a:pos x="connsiteX5026" y="connsiteY5026"/>
              </a:cxn>
              <a:cxn ang="0">
                <a:pos x="connsiteX5027" y="connsiteY5027"/>
              </a:cxn>
              <a:cxn ang="0">
                <a:pos x="connsiteX5028" y="connsiteY5028"/>
              </a:cxn>
              <a:cxn ang="0">
                <a:pos x="connsiteX5029" y="connsiteY5029"/>
              </a:cxn>
              <a:cxn ang="0">
                <a:pos x="connsiteX5030" y="connsiteY5030"/>
              </a:cxn>
              <a:cxn ang="0">
                <a:pos x="connsiteX5031" y="connsiteY5031"/>
              </a:cxn>
              <a:cxn ang="0">
                <a:pos x="connsiteX5032" y="connsiteY5032"/>
              </a:cxn>
              <a:cxn ang="0">
                <a:pos x="connsiteX5033" y="connsiteY5033"/>
              </a:cxn>
              <a:cxn ang="0">
                <a:pos x="connsiteX5034" y="connsiteY5034"/>
              </a:cxn>
              <a:cxn ang="0">
                <a:pos x="connsiteX5035" y="connsiteY5035"/>
              </a:cxn>
              <a:cxn ang="0">
                <a:pos x="connsiteX5036" y="connsiteY5036"/>
              </a:cxn>
              <a:cxn ang="0">
                <a:pos x="connsiteX5037" y="connsiteY5037"/>
              </a:cxn>
              <a:cxn ang="0">
                <a:pos x="connsiteX5038" y="connsiteY5038"/>
              </a:cxn>
              <a:cxn ang="0">
                <a:pos x="connsiteX5039" y="connsiteY5039"/>
              </a:cxn>
              <a:cxn ang="0">
                <a:pos x="connsiteX5040" y="connsiteY5040"/>
              </a:cxn>
              <a:cxn ang="0">
                <a:pos x="connsiteX5041" y="connsiteY5041"/>
              </a:cxn>
              <a:cxn ang="0">
                <a:pos x="connsiteX5042" y="connsiteY5042"/>
              </a:cxn>
              <a:cxn ang="0">
                <a:pos x="connsiteX5043" y="connsiteY5043"/>
              </a:cxn>
              <a:cxn ang="0">
                <a:pos x="connsiteX5044" y="connsiteY5044"/>
              </a:cxn>
              <a:cxn ang="0">
                <a:pos x="connsiteX5045" y="connsiteY5045"/>
              </a:cxn>
              <a:cxn ang="0">
                <a:pos x="connsiteX5046" y="connsiteY5046"/>
              </a:cxn>
              <a:cxn ang="0">
                <a:pos x="connsiteX5047" y="connsiteY5047"/>
              </a:cxn>
              <a:cxn ang="0">
                <a:pos x="connsiteX5048" y="connsiteY5048"/>
              </a:cxn>
              <a:cxn ang="0">
                <a:pos x="connsiteX5049" y="connsiteY5049"/>
              </a:cxn>
              <a:cxn ang="0">
                <a:pos x="connsiteX5050" y="connsiteY5050"/>
              </a:cxn>
              <a:cxn ang="0">
                <a:pos x="connsiteX5051" y="connsiteY5051"/>
              </a:cxn>
              <a:cxn ang="0">
                <a:pos x="connsiteX5052" y="connsiteY5052"/>
              </a:cxn>
              <a:cxn ang="0">
                <a:pos x="connsiteX5053" y="connsiteY5053"/>
              </a:cxn>
              <a:cxn ang="0">
                <a:pos x="connsiteX5054" y="connsiteY5054"/>
              </a:cxn>
              <a:cxn ang="0">
                <a:pos x="connsiteX5055" y="connsiteY5055"/>
              </a:cxn>
              <a:cxn ang="0">
                <a:pos x="connsiteX5056" y="connsiteY5056"/>
              </a:cxn>
              <a:cxn ang="0">
                <a:pos x="connsiteX5057" y="connsiteY5057"/>
              </a:cxn>
              <a:cxn ang="0">
                <a:pos x="connsiteX5058" y="connsiteY5058"/>
              </a:cxn>
              <a:cxn ang="0">
                <a:pos x="connsiteX5059" y="connsiteY5059"/>
              </a:cxn>
              <a:cxn ang="0">
                <a:pos x="connsiteX5060" y="connsiteY5060"/>
              </a:cxn>
              <a:cxn ang="0">
                <a:pos x="connsiteX5061" y="connsiteY5061"/>
              </a:cxn>
              <a:cxn ang="0">
                <a:pos x="connsiteX5062" y="connsiteY5062"/>
              </a:cxn>
              <a:cxn ang="0">
                <a:pos x="connsiteX5063" y="connsiteY5063"/>
              </a:cxn>
              <a:cxn ang="0">
                <a:pos x="connsiteX5064" y="connsiteY5064"/>
              </a:cxn>
              <a:cxn ang="0">
                <a:pos x="connsiteX5065" y="connsiteY5065"/>
              </a:cxn>
              <a:cxn ang="0">
                <a:pos x="connsiteX5066" y="connsiteY5066"/>
              </a:cxn>
              <a:cxn ang="0">
                <a:pos x="connsiteX5067" y="connsiteY5067"/>
              </a:cxn>
              <a:cxn ang="0">
                <a:pos x="connsiteX5068" y="connsiteY5068"/>
              </a:cxn>
              <a:cxn ang="0">
                <a:pos x="connsiteX5069" y="connsiteY5069"/>
              </a:cxn>
              <a:cxn ang="0">
                <a:pos x="connsiteX5070" y="connsiteY5070"/>
              </a:cxn>
              <a:cxn ang="0">
                <a:pos x="connsiteX5071" y="connsiteY5071"/>
              </a:cxn>
              <a:cxn ang="0">
                <a:pos x="connsiteX5072" y="connsiteY5072"/>
              </a:cxn>
              <a:cxn ang="0">
                <a:pos x="connsiteX5073" y="connsiteY5073"/>
              </a:cxn>
              <a:cxn ang="0">
                <a:pos x="connsiteX5074" y="connsiteY5074"/>
              </a:cxn>
              <a:cxn ang="0">
                <a:pos x="connsiteX5075" y="connsiteY5075"/>
              </a:cxn>
              <a:cxn ang="0">
                <a:pos x="connsiteX5076" y="connsiteY5076"/>
              </a:cxn>
              <a:cxn ang="0">
                <a:pos x="connsiteX5077" y="connsiteY5077"/>
              </a:cxn>
              <a:cxn ang="0">
                <a:pos x="connsiteX5078" y="connsiteY5078"/>
              </a:cxn>
              <a:cxn ang="0">
                <a:pos x="connsiteX5079" y="connsiteY5079"/>
              </a:cxn>
              <a:cxn ang="0">
                <a:pos x="connsiteX5080" y="connsiteY5080"/>
              </a:cxn>
              <a:cxn ang="0">
                <a:pos x="connsiteX5081" y="connsiteY5081"/>
              </a:cxn>
              <a:cxn ang="0">
                <a:pos x="connsiteX5082" y="connsiteY5082"/>
              </a:cxn>
              <a:cxn ang="0">
                <a:pos x="connsiteX5083" y="connsiteY5083"/>
              </a:cxn>
              <a:cxn ang="0">
                <a:pos x="connsiteX5084" y="connsiteY5084"/>
              </a:cxn>
              <a:cxn ang="0">
                <a:pos x="connsiteX5085" y="connsiteY5085"/>
              </a:cxn>
              <a:cxn ang="0">
                <a:pos x="connsiteX5086" y="connsiteY5086"/>
              </a:cxn>
              <a:cxn ang="0">
                <a:pos x="connsiteX5087" y="connsiteY5087"/>
              </a:cxn>
              <a:cxn ang="0">
                <a:pos x="connsiteX5088" y="connsiteY5088"/>
              </a:cxn>
              <a:cxn ang="0">
                <a:pos x="connsiteX5089" y="connsiteY5089"/>
              </a:cxn>
              <a:cxn ang="0">
                <a:pos x="connsiteX5090" y="connsiteY5090"/>
              </a:cxn>
              <a:cxn ang="0">
                <a:pos x="connsiteX5091" y="connsiteY5091"/>
              </a:cxn>
              <a:cxn ang="0">
                <a:pos x="connsiteX5092" y="connsiteY5092"/>
              </a:cxn>
              <a:cxn ang="0">
                <a:pos x="connsiteX5093" y="connsiteY5093"/>
              </a:cxn>
              <a:cxn ang="0">
                <a:pos x="connsiteX5094" y="connsiteY5094"/>
              </a:cxn>
              <a:cxn ang="0">
                <a:pos x="connsiteX5095" y="connsiteY5095"/>
              </a:cxn>
              <a:cxn ang="0">
                <a:pos x="connsiteX5096" y="connsiteY5096"/>
              </a:cxn>
              <a:cxn ang="0">
                <a:pos x="connsiteX5097" y="connsiteY5097"/>
              </a:cxn>
              <a:cxn ang="0">
                <a:pos x="connsiteX5098" y="connsiteY5098"/>
              </a:cxn>
              <a:cxn ang="0">
                <a:pos x="connsiteX5099" y="connsiteY5099"/>
              </a:cxn>
              <a:cxn ang="0">
                <a:pos x="connsiteX5100" y="connsiteY5100"/>
              </a:cxn>
              <a:cxn ang="0">
                <a:pos x="connsiteX5101" y="connsiteY5101"/>
              </a:cxn>
              <a:cxn ang="0">
                <a:pos x="connsiteX5102" y="connsiteY5102"/>
              </a:cxn>
              <a:cxn ang="0">
                <a:pos x="connsiteX5103" y="connsiteY5103"/>
              </a:cxn>
              <a:cxn ang="0">
                <a:pos x="connsiteX5104" y="connsiteY5104"/>
              </a:cxn>
              <a:cxn ang="0">
                <a:pos x="connsiteX5105" y="connsiteY5105"/>
              </a:cxn>
              <a:cxn ang="0">
                <a:pos x="connsiteX5106" y="connsiteY5106"/>
              </a:cxn>
              <a:cxn ang="0">
                <a:pos x="connsiteX5107" y="connsiteY5107"/>
              </a:cxn>
              <a:cxn ang="0">
                <a:pos x="connsiteX5108" y="connsiteY5108"/>
              </a:cxn>
              <a:cxn ang="0">
                <a:pos x="connsiteX5109" y="connsiteY5109"/>
              </a:cxn>
              <a:cxn ang="0">
                <a:pos x="connsiteX5110" y="connsiteY5110"/>
              </a:cxn>
              <a:cxn ang="0">
                <a:pos x="connsiteX5111" y="connsiteY5111"/>
              </a:cxn>
              <a:cxn ang="0">
                <a:pos x="connsiteX5112" y="connsiteY5112"/>
              </a:cxn>
              <a:cxn ang="0">
                <a:pos x="connsiteX5113" y="connsiteY5113"/>
              </a:cxn>
              <a:cxn ang="0">
                <a:pos x="connsiteX5114" y="connsiteY5114"/>
              </a:cxn>
              <a:cxn ang="0">
                <a:pos x="connsiteX5115" y="connsiteY5115"/>
              </a:cxn>
              <a:cxn ang="0">
                <a:pos x="connsiteX5116" y="connsiteY5116"/>
              </a:cxn>
              <a:cxn ang="0">
                <a:pos x="connsiteX5117" y="connsiteY5117"/>
              </a:cxn>
              <a:cxn ang="0">
                <a:pos x="connsiteX5118" y="connsiteY5118"/>
              </a:cxn>
              <a:cxn ang="0">
                <a:pos x="connsiteX5119" y="connsiteY5119"/>
              </a:cxn>
              <a:cxn ang="0">
                <a:pos x="connsiteX5120" y="connsiteY5120"/>
              </a:cxn>
              <a:cxn ang="0">
                <a:pos x="connsiteX5121" y="connsiteY5121"/>
              </a:cxn>
              <a:cxn ang="0">
                <a:pos x="connsiteX5122" y="connsiteY5122"/>
              </a:cxn>
              <a:cxn ang="0">
                <a:pos x="connsiteX5123" y="connsiteY5123"/>
              </a:cxn>
              <a:cxn ang="0">
                <a:pos x="connsiteX5124" y="connsiteY5124"/>
              </a:cxn>
              <a:cxn ang="0">
                <a:pos x="connsiteX5125" y="connsiteY5125"/>
              </a:cxn>
              <a:cxn ang="0">
                <a:pos x="connsiteX5126" y="connsiteY5126"/>
              </a:cxn>
              <a:cxn ang="0">
                <a:pos x="connsiteX5127" y="connsiteY5127"/>
              </a:cxn>
              <a:cxn ang="0">
                <a:pos x="connsiteX5128" y="connsiteY5128"/>
              </a:cxn>
              <a:cxn ang="0">
                <a:pos x="connsiteX5129" y="connsiteY5129"/>
              </a:cxn>
              <a:cxn ang="0">
                <a:pos x="connsiteX5130" y="connsiteY5130"/>
              </a:cxn>
              <a:cxn ang="0">
                <a:pos x="connsiteX5131" y="connsiteY5131"/>
              </a:cxn>
              <a:cxn ang="0">
                <a:pos x="connsiteX5132" y="connsiteY5132"/>
              </a:cxn>
              <a:cxn ang="0">
                <a:pos x="connsiteX5133" y="connsiteY5133"/>
              </a:cxn>
              <a:cxn ang="0">
                <a:pos x="connsiteX5134" y="connsiteY5134"/>
              </a:cxn>
              <a:cxn ang="0">
                <a:pos x="connsiteX5135" y="connsiteY5135"/>
              </a:cxn>
              <a:cxn ang="0">
                <a:pos x="connsiteX5136" y="connsiteY5136"/>
              </a:cxn>
              <a:cxn ang="0">
                <a:pos x="connsiteX5137" y="connsiteY5137"/>
              </a:cxn>
              <a:cxn ang="0">
                <a:pos x="connsiteX5138" y="connsiteY5138"/>
              </a:cxn>
              <a:cxn ang="0">
                <a:pos x="connsiteX5139" y="connsiteY5139"/>
              </a:cxn>
              <a:cxn ang="0">
                <a:pos x="connsiteX5140" y="connsiteY5140"/>
              </a:cxn>
              <a:cxn ang="0">
                <a:pos x="connsiteX5141" y="connsiteY5141"/>
              </a:cxn>
              <a:cxn ang="0">
                <a:pos x="connsiteX5142" y="connsiteY5142"/>
              </a:cxn>
              <a:cxn ang="0">
                <a:pos x="connsiteX5143" y="connsiteY5143"/>
              </a:cxn>
              <a:cxn ang="0">
                <a:pos x="connsiteX5144" y="connsiteY5144"/>
              </a:cxn>
              <a:cxn ang="0">
                <a:pos x="connsiteX5145" y="connsiteY5145"/>
              </a:cxn>
              <a:cxn ang="0">
                <a:pos x="connsiteX5146" y="connsiteY5146"/>
              </a:cxn>
              <a:cxn ang="0">
                <a:pos x="connsiteX5147" y="connsiteY5147"/>
              </a:cxn>
              <a:cxn ang="0">
                <a:pos x="connsiteX5148" y="connsiteY5148"/>
              </a:cxn>
              <a:cxn ang="0">
                <a:pos x="connsiteX5149" y="connsiteY5149"/>
              </a:cxn>
              <a:cxn ang="0">
                <a:pos x="connsiteX5150" y="connsiteY5150"/>
              </a:cxn>
              <a:cxn ang="0">
                <a:pos x="connsiteX5151" y="connsiteY5151"/>
              </a:cxn>
              <a:cxn ang="0">
                <a:pos x="connsiteX5152" y="connsiteY5152"/>
              </a:cxn>
              <a:cxn ang="0">
                <a:pos x="connsiteX5153" y="connsiteY5153"/>
              </a:cxn>
              <a:cxn ang="0">
                <a:pos x="connsiteX5154" y="connsiteY5154"/>
              </a:cxn>
              <a:cxn ang="0">
                <a:pos x="connsiteX5155" y="connsiteY5155"/>
              </a:cxn>
              <a:cxn ang="0">
                <a:pos x="connsiteX5156" y="connsiteY5156"/>
              </a:cxn>
              <a:cxn ang="0">
                <a:pos x="connsiteX5157" y="connsiteY5157"/>
              </a:cxn>
              <a:cxn ang="0">
                <a:pos x="connsiteX5158" y="connsiteY5158"/>
              </a:cxn>
              <a:cxn ang="0">
                <a:pos x="connsiteX5159" y="connsiteY5159"/>
              </a:cxn>
              <a:cxn ang="0">
                <a:pos x="connsiteX5160" y="connsiteY5160"/>
              </a:cxn>
              <a:cxn ang="0">
                <a:pos x="connsiteX5161" y="connsiteY5161"/>
              </a:cxn>
              <a:cxn ang="0">
                <a:pos x="connsiteX5162" y="connsiteY5162"/>
              </a:cxn>
              <a:cxn ang="0">
                <a:pos x="connsiteX5163" y="connsiteY5163"/>
              </a:cxn>
              <a:cxn ang="0">
                <a:pos x="connsiteX5164" y="connsiteY5164"/>
              </a:cxn>
              <a:cxn ang="0">
                <a:pos x="connsiteX5165" y="connsiteY5165"/>
              </a:cxn>
              <a:cxn ang="0">
                <a:pos x="connsiteX5166" y="connsiteY5166"/>
              </a:cxn>
              <a:cxn ang="0">
                <a:pos x="connsiteX5167" y="connsiteY5167"/>
              </a:cxn>
              <a:cxn ang="0">
                <a:pos x="connsiteX5168" y="connsiteY5168"/>
              </a:cxn>
              <a:cxn ang="0">
                <a:pos x="connsiteX5169" y="connsiteY5169"/>
              </a:cxn>
              <a:cxn ang="0">
                <a:pos x="connsiteX5170" y="connsiteY5170"/>
              </a:cxn>
              <a:cxn ang="0">
                <a:pos x="connsiteX5171" y="connsiteY5171"/>
              </a:cxn>
              <a:cxn ang="0">
                <a:pos x="connsiteX5172" y="connsiteY5172"/>
              </a:cxn>
              <a:cxn ang="0">
                <a:pos x="connsiteX5173" y="connsiteY5173"/>
              </a:cxn>
              <a:cxn ang="0">
                <a:pos x="connsiteX5174" y="connsiteY5174"/>
              </a:cxn>
              <a:cxn ang="0">
                <a:pos x="connsiteX5175" y="connsiteY5175"/>
              </a:cxn>
              <a:cxn ang="0">
                <a:pos x="connsiteX5176" y="connsiteY5176"/>
              </a:cxn>
              <a:cxn ang="0">
                <a:pos x="connsiteX5177" y="connsiteY5177"/>
              </a:cxn>
              <a:cxn ang="0">
                <a:pos x="connsiteX5178" y="connsiteY5178"/>
              </a:cxn>
              <a:cxn ang="0">
                <a:pos x="connsiteX5179" y="connsiteY5179"/>
              </a:cxn>
              <a:cxn ang="0">
                <a:pos x="connsiteX5180" y="connsiteY5180"/>
              </a:cxn>
              <a:cxn ang="0">
                <a:pos x="connsiteX5181" y="connsiteY5181"/>
              </a:cxn>
              <a:cxn ang="0">
                <a:pos x="connsiteX5182" y="connsiteY5182"/>
              </a:cxn>
              <a:cxn ang="0">
                <a:pos x="connsiteX5183" y="connsiteY5183"/>
              </a:cxn>
              <a:cxn ang="0">
                <a:pos x="connsiteX5184" y="connsiteY5184"/>
              </a:cxn>
              <a:cxn ang="0">
                <a:pos x="connsiteX5185" y="connsiteY5185"/>
              </a:cxn>
              <a:cxn ang="0">
                <a:pos x="connsiteX5186" y="connsiteY5186"/>
              </a:cxn>
              <a:cxn ang="0">
                <a:pos x="connsiteX5187" y="connsiteY5187"/>
              </a:cxn>
              <a:cxn ang="0">
                <a:pos x="connsiteX5188" y="connsiteY5188"/>
              </a:cxn>
              <a:cxn ang="0">
                <a:pos x="connsiteX5189" y="connsiteY5189"/>
              </a:cxn>
              <a:cxn ang="0">
                <a:pos x="connsiteX5190" y="connsiteY5190"/>
              </a:cxn>
              <a:cxn ang="0">
                <a:pos x="connsiteX5191" y="connsiteY5191"/>
              </a:cxn>
              <a:cxn ang="0">
                <a:pos x="connsiteX5192" y="connsiteY5192"/>
              </a:cxn>
              <a:cxn ang="0">
                <a:pos x="connsiteX5193" y="connsiteY5193"/>
              </a:cxn>
              <a:cxn ang="0">
                <a:pos x="connsiteX5194" y="connsiteY5194"/>
              </a:cxn>
              <a:cxn ang="0">
                <a:pos x="connsiteX5195" y="connsiteY5195"/>
              </a:cxn>
              <a:cxn ang="0">
                <a:pos x="connsiteX5196" y="connsiteY5196"/>
              </a:cxn>
              <a:cxn ang="0">
                <a:pos x="connsiteX5197" y="connsiteY5197"/>
              </a:cxn>
              <a:cxn ang="0">
                <a:pos x="connsiteX5198" y="connsiteY5198"/>
              </a:cxn>
              <a:cxn ang="0">
                <a:pos x="connsiteX5199" y="connsiteY5199"/>
              </a:cxn>
              <a:cxn ang="0">
                <a:pos x="connsiteX5200" y="connsiteY5200"/>
              </a:cxn>
              <a:cxn ang="0">
                <a:pos x="connsiteX5201" y="connsiteY5201"/>
              </a:cxn>
              <a:cxn ang="0">
                <a:pos x="connsiteX5202" y="connsiteY5202"/>
              </a:cxn>
              <a:cxn ang="0">
                <a:pos x="connsiteX5203" y="connsiteY5203"/>
              </a:cxn>
              <a:cxn ang="0">
                <a:pos x="connsiteX5204" y="connsiteY5204"/>
              </a:cxn>
              <a:cxn ang="0">
                <a:pos x="connsiteX5205" y="connsiteY5205"/>
              </a:cxn>
              <a:cxn ang="0">
                <a:pos x="connsiteX5206" y="connsiteY5206"/>
              </a:cxn>
              <a:cxn ang="0">
                <a:pos x="connsiteX5207" y="connsiteY5207"/>
              </a:cxn>
              <a:cxn ang="0">
                <a:pos x="connsiteX5208" y="connsiteY5208"/>
              </a:cxn>
              <a:cxn ang="0">
                <a:pos x="connsiteX5209" y="connsiteY5209"/>
              </a:cxn>
              <a:cxn ang="0">
                <a:pos x="connsiteX5210" y="connsiteY5210"/>
              </a:cxn>
              <a:cxn ang="0">
                <a:pos x="connsiteX5211" y="connsiteY5211"/>
              </a:cxn>
              <a:cxn ang="0">
                <a:pos x="connsiteX5212" y="connsiteY5212"/>
              </a:cxn>
              <a:cxn ang="0">
                <a:pos x="connsiteX5213" y="connsiteY5213"/>
              </a:cxn>
              <a:cxn ang="0">
                <a:pos x="connsiteX5214" y="connsiteY5214"/>
              </a:cxn>
              <a:cxn ang="0">
                <a:pos x="connsiteX5215" y="connsiteY5215"/>
              </a:cxn>
              <a:cxn ang="0">
                <a:pos x="connsiteX5216" y="connsiteY5216"/>
              </a:cxn>
              <a:cxn ang="0">
                <a:pos x="connsiteX5217" y="connsiteY5217"/>
              </a:cxn>
              <a:cxn ang="0">
                <a:pos x="connsiteX5218" y="connsiteY5218"/>
              </a:cxn>
              <a:cxn ang="0">
                <a:pos x="connsiteX5219" y="connsiteY5219"/>
              </a:cxn>
              <a:cxn ang="0">
                <a:pos x="connsiteX5220" y="connsiteY5220"/>
              </a:cxn>
              <a:cxn ang="0">
                <a:pos x="connsiteX5221" y="connsiteY5221"/>
              </a:cxn>
              <a:cxn ang="0">
                <a:pos x="connsiteX5222" y="connsiteY5222"/>
              </a:cxn>
              <a:cxn ang="0">
                <a:pos x="connsiteX5223" y="connsiteY5223"/>
              </a:cxn>
              <a:cxn ang="0">
                <a:pos x="connsiteX5224" y="connsiteY5224"/>
              </a:cxn>
              <a:cxn ang="0">
                <a:pos x="connsiteX5225" y="connsiteY5225"/>
              </a:cxn>
              <a:cxn ang="0">
                <a:pos x="connsiteX5226" y="connsiteY5226"/>
              </a:cxn>
              <a:cxn ang="0">
                <a:pos x="connsiteX5227" y="connsiteY5227"/>
              </a:cxn>
              <a:cxn ang="0">
                <a:pos x="connsiteX5228" y="connsiteY5228"/>
              </a:cxn>
              <a:cxn ang="0">
                <a:pos x="connsiteX5229" y="connsiteY5229"/>
              </a:cxn>
              <a:cxn ang="0">
                <a:pos x="connsiteX5230" y="connsiteY5230"/>
              </a:cxn>
              <a:cxn ang="0">
                <a:pos x="connsiteX5231" y="connsiteY5231"/>
              </a:cxn>
              <a:cxn ang="0">
                <a:pos x="connsiteX5232" y="connsiteY5232"/>
              </a:cxn>
              <a:cxn ang="0">
                <a:pos x="connsiteX5233" y="connsiteY5233"/>
              </a:cxn>
              <a:cxn ang="0">
                <a:pos x="connsiteX5234" y="connsiteY5234"/>
              </a:cxn>
              <a:cxn ang="0">
                <a:pos x="connsiteX5235" y="connsiteY5235"/>
              </a:cxn>
              <a:cxn ang="0">
                <a:pos x="connsiteX5236" y="connsiteY5236"/>
              </a:cxn>
              <a:cxn ang="0">
                <a:pos x="connsiteX5237" y="connsiteY5237"/>
              </a:cxn>
              <a:cxn ang="0">
                <a:pos x="connsiteX5238" y="connsiteY5238"/>
              </a:cxn>
              <a:cxn ang="0">
                <a:pos x="connsiteX5239" y="connsiteY5239"/>
              </a:cxn>
              <a:cxn ang="0">
                <a:pos x="connsiteX5240" y="connsiteY5240"/>
              </a:cxn>
              <a:cxn ang="0">
                <a:pos x="connsiteX5241" y="connsiteY5241"/>
              </a:cxn>
              <a:cxn ang="0">
                <a:pos x="connsiteX5242" y="connsiteY5242"/>
              </a:cxn>
              <a:cxn ang="0">
                <a:pos x="connsiteX5243" y="connsiteY5243"/>
              </a:cxn>
              <a:cxn ang="0">
                <a:pos x="connsiteX5244" y="connsiteY5244"/>
              </a:cxn>
              <a:cxn ang="0">
                <a:pos x="connsiteX5245" y="connsiteY5245"/>
              </a:cxn>
              <a:cxn ang="0">
                <a:pos x="connsiteX5246" y="connsiteY5246"/>
              </a:cxn>
              <a:cxn ang="0">
                <a:pos x="connsiteX5247" y="connsiteY5247"/>
              </a:cxn>
              <a:cxn ang="0">
                <a:pos x="connsiteX5248" y="connsiteY5248"/>
              </a:cxn>
              <a:cxn ang="0">
                <a:pos x="connsiteX5249" y="connsiteY5249"/>
              </a:cxn>
              <a:cxn ang="0">
                <a:pos x="connsiteX5250" y="connsiteY5250"/>
              </a:cxn>
              <a:cxn ang="0">
                <a:pos x="connsiteX5251" y="connsiteY5251"/>
              </a:cxn>
              <a:cxn ang="0">
                <a:pos x="connsiteX5252" y="connsiteY5252"/>
              </a:cxn>
              <a:cxn ang="0">
                <a:pos x="connsiteX5253" y="connsiteY5253"/>
              </a:cxn>
              <a:cxn ang="0">
                <a:pos x="connsiteX5254" y="connsiteY5254"/>
              </a:cxn>
              <a:cxn ang="0">
                <a:pos x="connsiteX5255" y="connsiteY5255"/>
              </a:cxn>
              <a:cxn ang="0">
                <a:pos x="connsiteX5256" y="connsiteY5256"/>
              </a:cxn>
              <a:cxn ang="0">
                <a:pos x="connsiteX5257" y="connsiteY5257"/>
              </a:cxn>
              <a:cxn ang="0">
                <a:pos x="connsiteX5258" y="connsiteY5258"/>
              </a:cxn>
              <a:cxn ang="0">
                <a:pos x="connsiteX5259" y="connsiteY5259"/>
              </a:cxn>
              <a:cxn ang="0">
                <a:pos x="connsiteX5260" y="connsiteY5260"/>
              </a:cxn>
              <a:cxn ang="0">
                <a:pos x="connsiteX5261" y="connsiteY5261"/>
              </a:cxn>
              <a:cxn ang="0">
                <a:pos x="connsiteX5262" y="connsiteY5262"/>
              </a:cxn>
              <a:cxn ang="0">
                <a:pos x="connsiteX5263" y="connsiteY5263"/>
              </a:cxn>
              <a:cxn ang="0">
                <a:pos x="connsiteX5264" y="connsiteY5264"/>
              </a:cxn>
              <a:cxn ang="0">
                <a:pos x="connsiteX5265" y="connsiteY5265"/>
              </a:cxn>
              <a:cxn ang="0">
                <a:pos x="connsiteX5266" y="connsiteY5266"/>
              </a:cxn>
              <a:cxn ang="0">
                <a:pos x="connsiteX5267" y="connsiteY5267"/>
              </a:cxn>
              <a:cxn ang="0">
                <a:pos x="connsiteX5268" y="connsiteY5268"/>
              </a:cxn>
              <a:cxn ang="0">
                <a:pos x="connsiteX5269" y="connsiteY5269"/>
              </a:cxn>
              <a:cxn ang="0">
                <a:pos x="connsiteX5270" y="connsiteY5270"/>
              </a:cxn>
              <a:cxn ang="0">
                <a:pos x="connsiteX5271" y="connsiteY5271"/>
              </a:cxn>
              <a:cxn ang="0">
                <a:pos x="connsiteX5272" y="connsiteY5272"/>
              </a:cxn>
              <a:cxn ang="0">
                <a:pos x="connsiteX5273" y="connsiteY5273"/>
              </a:cxn>
              <a:cxn ang="0">
                <a:pos x="connsiteX5274" y="connsiteY5274"/>
              </a:cxn>
              <a:cxn ang="0">
                <a:pos x="connsiteX5275" y="connsiteY5275"/>
              </a:cxn>
              <a:cxn ang="0">
                <a:pos x="connsiteX5276" y="connsiteY5276"/>
              </a:cxn>
              <a:cxn ang="0">
                <a:pos x="connsiteX5277" y="connsiteY5277"/>
              </a:cxn>
              <a:cxn ang="0">
                <a:pos x="connsiteX5278" y="connsiteY5278"/>
              </a:cxn>
              <a:cxn ang="0">
                <a:pos x="connsiteX5279" y="connsiteY5279"/>
              </a:cxn>
              <a:cxn ang="0">
                <a:pos x="connsiteX5280" y="connsiteY5280"/>
              </a:cxn>
              <a:cxn ang="0">
                <a:pos x="connsiteX5281" y="connsiteY5281"/>
              </a:cxn>
              <a:cxn ang="0">
                <a:pos x="connsiteX5282" y="connsiteY5282"/>
              </a:cxn>
              <a:cxn ang="0">
                <a:pos x="connsiteX5283" y="connsiteY5283"/>
              </a:cxn>
              <a:cxn ang="0">
                <a:pos x="connsiteX5284" y="connsiteY5284"/>
              </a:cxn>
              <a:cxn ang="0">
                <a:pos x="connsiteX5285" y="connsiteY5285"/>
              </a:cxn>
              <a:cxn ang="0">
                <a:pos x="connsiteX5286" y="connsiteY5286"/>
              </a:cxn>
              <a:cxn ang="0">
                <a:pos x="connsiteX5287" y="connsiteY5287"/>
              </a:cxn>
              <a:cxn ang="0">
                <a:pos x="connsiteX5288" y="connsiteY5288"/>
              </a:cxn>
              <a:cxn ang="0">
                <a:pos x="connsiteX5289" y="connsiteY5289"/>
              </a:cxn>
              <a:cxn ang="0">
                <a:pos x="connsiteX5290" y="connsiteY5290"/>
              </a:cxn>
              <a:cxn ang="0">
                <a:pos x="connsiteX5291" y="connsiteY5291"/>
              </a:cxn>
              <a:cxn ang="0">
                <a:pos x="connsiteX5292" y="connsiteY5292"/>
              </a:cxn>
              <a:cxn ang="0">
                <a:pos x="connsiteX5293" y="connsiteY5293"/>
              </a:cxn>
              <a:cxn ang="0">
                <a:pos x="connsiteX5294" y="connsiteY5294"/>
              </a:cxn>
              <a:cxn ang="0">
                <a:pos x="connsiteX5295" y="connsiteY5295"/>
              </a:cxn>
              <a:cxn ang="0">
                <a:pos x="connsiteX5296" y="connsiteY5296"/>
              </a:cxn>
              <a:cxn ang="0">
                <a:pos x="connsiteX5297" y="connsiteY5297"/>
              </a:cxn>
              <a:cxn ang="0">
                <a:pos x="connsiteX5298" y="connsiteY5298"/>
              </a:cxn>
              <a:cxn ang="0">
                <a:pos x="connsiteX5299" y="connsiteY5299"/>
              </a:cxn>
              <a:cxn ang="0">
                <a:pos x="connsiteX5300" y="connsiteY5300"/>
              </a:cxn>
              <a:cxn ang="0">
                <a:pos x="connsiteX5301" y="connsiteY5301"/>
              </a:cxn>
              <a:cxn ang="0">
                <a:pos x="connsiteX5302" y="connsiteY5302"/>
              </a:cxn>
              <a:cxn ang="0">
                <a:pos x="connsiteX5303" y="connsiteY5303"/>
              </a:cxn>
              <a:cxn ang="0">
                <a:pos x="connsiteX5304" y="connsiteY5304"/>
              </a:cxn>
              <a:cxn ang="0">
                <a:pos x="connsiteX5305" y="connsiteY5305"/>
              </a:cxn>
              <a:cxn ang="0">
                <a:pos x="connsiteX5306" y="connsiteY5306"/>
              </a:cxn>
              <a:cxn ang="0">
                <a:pos x="connsiteX5307" y="connsiteY5307"/>
              </a:cxn>
              <a:cxn ang="0">
                <a:pos x="connsiteX5308" y="connsiteY5308"/>
              </a:cxn>
              <a:cxn ang="0">
                <a:pos x="connsiteX5309" y="connsiteY5309"/>
              </a:cxn>
              <a:cxn ang="0">
                <a:pos x="connsiteX5310" y="connsiteY5310"/>
              </a:cxn>
              <a:cxn ang="0">
                <a:pos x="connsiteX5311" y="connsiteY5311"/>
              </a:cxn>
              <a:cxn ang="0">
                <a:pos x="connsiteX5312" y="connsiteY5312"/>
              </a:cxn>
              <a:cxn ang="0">
                <a:pos x="connsiteX5313" y="connsiteY5313"/>
              </a:cxn>
              <a:cxn ang="0">
                <a:pos x="connsiteX5314" y="connsiteY5314"/>
              </a:cxn>
              <a:cxn ang="0">
                <a:pos x="connsiteX5315" y="connsiteY5315"/>
              </a:cxn>
              <a:cxn ang="0">
                <a:pos x="connsiteX5316" y="connsiteY5316"/>
              </a:cxn>
              <a:cxn ang="0">
                <a:pos x="connsiteX5317" y="connsiteY5317"/>
              </a:cxn>
              <a:cxn ang="0">
                <a:pos x="connsiteX5318" y="connsiteY5318"/>
              </a:cxn>
              <a:cxn ang="0">
                <a:pos x="connsiteX5319" y="connsiteY5319"/>
              </a:cxn>
              <a:cxn ang="0">
                <a:pos x="connsiteX5320" y="connsiteY5320"/>
              </a:cxn>
              <a:cxn ang="0">
                <a:pos x="connsiteX5321" y="connsiteY5321"/>
              </a:cxn>
              <a:cxn ang="0">
                <a:pos x="connsiteX5322" y="connsiteY5322"/>
              </a:cxn>
              <a:cxn ang="0">
                <a:pos x="connsiteX5323" y="connsiteY5323"/>
              </a:cxn>
              <a:cxn ang="0">
                <a:pos x="connsiteX5324" y="connsiteY5324"/>
              </a:cxn>
              <a:cxn ang="0">
                <a:pos x="connsiteX5325" y="connsiteY5325"/>
              </a:cxn>
              <a:cxn ang="0">
                <a:pos x="connsiteX5326" y="connsiteY5326"/>
              </a:cxn>
              <a:cxn ang="0">
                <a:pos x="connsiteX5327" y="connsiteY5327"/>
              </a:cxn>
              <a:cxn ang="0">
                <a:pos x="connsiteX5328" y="connsiteY5328"/>
              </a:cxn>
              <a:cxn ang="0">
                <a:pos x="connsiteX5329" y="connsiteY5329"/>
              </a:cxn>
              <a:cxn ang="0">
                <a:pos x="connsiteX5330" y="connsiteY5330"/>
              </a:cxn>
              <a:cxn ang="0">
                <a:pos x="connsiteX5331" y="connsiteY5331"/>
              </a:cxn>
              <a:cxn ang="0">
                <a:pos x="connsiteX5332" y="connsiteY5332"/>
              </a:cxn>
              <a:cxn ang="0">
                <a:pos x="connsiteX5333" y="connsiteY5333"/>
              </a:cxn>
              <a:cxn ang="0">
                <a:pos x="connsiteX5334" y="connsiteY5334"/>
              </a:cxn>
              <a:cxn ang="0">
                <a:pos x="connsiteX5335" y="connsiteY5335"/>
              </a:cxn>
              <a:cxn ang="0">
                <a:pos x="connsiteX5336" y="connsiteY5336"/>
              </a:cxn>
              <a:cxn ang="0">
                <a:pos x="connsiteX5337" y="connsiteY5337"/>
              </a:cxn>
              <a:cxn ang="0">
                <a:pos x="connsiteX5338" y="connsiteY5338"/>
              </a:cxn>
              <a:cxn ang="0">
                <a:pos x="connsiteX5339" y="connsiteY5339"/>
              </a:cxn>
              <a:cxn ang="0">
                <a:pos x="connsiteX5340" y="connsiteY5340"/>
              </a:cxn>
              <a:cxn ang="0">
                <a:pos x="connsiteX5341" y="connsiteY5341"/>
              </a:cxn>
              <a:cxn ang="0">
                <a:pos x="connsiteX5342" y="connsiteY5342"/>
              </a:cxn>
              <a:cxn ang="0">
                <a:pos x="connsiteX5343" y="connsiteY5343"/>
              </a:cxn>
              <a:cxn ang="0">
                <a:pos x="connsiteX5344" y="connsiteY5344"/>
              </a:cxn>
              <a:cxn ang="0">
                <a:pos x="connsiteX5345" y="connsiteY5345"/>
              </a:cxn>
              <a:cxn ang="0">
                <a:pos x="connsiteX5346" y="connsiteY5346"/>
              </a:cxn>
              <a:cxn ang="0">
                <a:pos x="connsiteX5347" y="connsiteY5347"/>
              </a:cxn>
              <a:cxn ang="0">
                <a:pos x="connsiteX5348" y="connsiteY5348"/>
              </a:cxn>
              <a:cxn ang="0">
                <a:pos x="connsiteX5349" y="connsiteY5349"/>
              </a:cxn>
              <a:cxn ang="0">
                <a:pos x="connsiteX5350" y="connsiteY5350"/>
              </a:cxn>
              <a:cxn ang="0">
                <a:pos x="connsiteX5351" y="connsiteY5351"/>
              </a:cxn>
              <a:cxn ang="0">
                <a:pos x="connsiteX5352" y="connsiteY5352"/>
              </a:cxn>
              <a:cxn ang="0">
                <a:pos x="connsiteX5353" y="connsiteY5353"/>
              </a:cxn>
              <a:cxn ang="0">
                <a:pos x="connsiteX5354" y="connsiteY5354"/>
              </a:cxn>
              <a:cxn ang="0">
                <a:pos x="connsiteX5355" y="connsiteY5355"/>
              </a:cxn>
              <a:cxn ang="0">
                <a:pos x="connsiteX5356" y="connsiteY5356"/>
              </a:cxn>
              <a:cxn ang="0">
                <a:pos x="connsiteX5357" y="connsiteY5357"/>
              </a:cxn>
              <a:cxn ang="0">
                <a:pos x="connsiteX5358" y="connsiteY5358"/>
              </a:cxn>
              <a:cxn ang="0">
                <a:pos x="connsiteX5359" y="connsiteY5359"/>
              </a:cxn>
              <a:cxn ang="0">
                <a:pos x="connsiteX5360" y="connsiteY5360"/>
              </a:cxn>
              <a:cxn ang="0">
                <a:pos x="connsiteX5361" y="connsiteY5361"/>
              </a:cxn>
              <a:cxn ang="0">
                <a:pos x="connsiteX5362" y="connsiteY5362"/>
              </a:cxn>
              <a:cxn ang="0">
                <a:pos x="connsiteX5363" y="connsiteY5363"/>
              </a:cxn>
              <a:cxn ang="0">
                <a:pos x="connsiteX5364" y="connsiteY5364"/>
              </a:cxn>
              <a:cxn ang="0">
                <a:pos x="connsiteX5365" y="connsiteY5365"/>
              </a:cxn>
              <a:cxn ang="0">
                <a:pos x="connsiteX5366" y="connsiteY5366"/>
              </a:cxn>
              <a:cxn ang="0">
                <a:pos x="connsiteX5367" y="connsiteY5367"/>
              </a:cxn>
              <a:cxn ang="0">
                <a:pos x="connsiteX5368" y="connsiteY5368"/>
              </a:cxn>
              <a:cxn ang="0">
                <a:pos x="connsiteX5369" y="connsiteY5369"/>
              </a:cxn>
              <a:cxn ang="0">
                <a:pos x="connsiteX5370" y="connsiteY5370"/>
              </a:cxn>
              <a:cxn ang="0">
                <a:pos x="connsiteX5371" y="connsiteY5371"/>
              </a:cxn>
              <a:cxn ang="0">
                <a:pos x="connsiteX5372" y="connsiteY5372"/>
              </a:cxn>
              <a:cxn ang="0">
                <a:pos x="connsiteX5373" y="connsiteY5373"/>
              </a:cxn>
              <a:cxn ang="0">
                <a:pos x="connsiteX5374" y="connsiteY5374"/>
              </a:cxn>
              <a:cxn ang="0">
                <a:pos x="connsiteX5375" y="connsiteY5375"/>
              </a:cxn>
              <a:cxn ang="0">
                <a:pos x="connsiteX5376" y="connsiteY5376"/>
              </a:cxn>
              <a:cxn ang="0">
                <a:pos x="connsiteX5377" y="connsiteY5377"/>
              </a:cxn>
              <a:cxn ang="0">
                <a:pos x="connsiteX5378" y="connsiteY5378"/>
              </a:cxn>
              <a:cxn ang="0">
                <a:pos x="connsiteX5379" y="connsiteY5379"/>
              </a:cxn>
              <a:cxn ang="0">
                <a:pos x="connsiteX5380" y="connsiteY5380"/>
              </a:cxn>
              <a:cxn ang="0">
                <a:pos x="connsiteX5381" y="connsiteY5381"/>
              </a:cxn>
              <a:cxn ang="0">
                <a:pos x="connsiteX5382" y="connsiteY5382"/>
              </a:cxn>
              <a:cxn ang="0">
                <a:pos x="connsiteX5383" y="connsiteY5383"/>
              </a:cxn>
              <a:cxn ang="0">
                <a:pos x="connsiteX5384" y="connsiteY5384"/>
              </a:cxn>
              <a:cxn ang="0">
                <a:pos x="connsiteX5385" y="connsiteY5385"/>
              </a:cxn>
              <a:cxn ang="0">
                <a:pos x="connsiteX5386" y="connsiteY5386"/>
              </a:cxn>
              <a:cxn ang="0">
                <a:pos x="connsiteX5387" y="connsiteY5387"/>
              </a:cxn>
              <a:cxn ang="0">
                <a:pos x="connsiteX5388" y="connsiteY5388"/>
              </a:cxn>
              <a:cxn ang="0">
                <a:pos x="connsiteX5389" y="connsiteY5389"/>
              </a:cxn>
              <a:cxn ang="0">
                <a:pos x="connsiteX5390" y="connsiteY5390"/>
              </a:cxn>
              <a:cxn ang="0">
                <a:pos x="connsiteX5391" y="connsiteY5391"/>
              </a:cxn>
              <a:cxn ang="0">
                <a:pos x="connsiteX5392" y="connsiteY5392"/>
              </a:cxn>
              <a:cxn ang="0">
                <a:pos x="connsiteX5393" y="connsiteY5393"/>
              </a:cxn>
              <a:cxn ang="0">
                <a:pos x="connsiteX5394" y="connsiteY5394"/>
              </a:cxn>
              <a:cxn ang="0">
                <a:pos x="connsiteX5395" y="connsiteY5395"/>
              </a:cxn>
              <a:cxn ang="0">
                <a:pos x="connsiteX5396" y="connsiteY5396"/>
              </a:cxn>
              <a:cxn ang="0">
                <a:pos x="connsiteX5397" y="connsiteY5397"/>
              </a:cxn>
              <a:cxn ang="0">
                <a:pos x="connsiteX5398" y="connsiteY5398"/>
              </a:cxn>
              <a:cxn ang="0">
                <a:pos x="connsiteX5399" y="connsiteY5399"/>
              </a:cxn>
              <a:cxn ang="0">
                <a:pos x="connsiteX5400" y="connsiteY5400"/>
              </a:cxn>
              <a:cxn ang="0">
                <a:pos x="connsiteX5401" y="connsiteY5401"/>
              </a:cxn>
              <a:cxn ang="0">
                <a:pos x="connsiteX5402" y="connsiteY5402"/>
              </a:cxn>
              <a:cxn ang="0">
                <a:pos x="connsiteX5403" y="connsiteY5403"/>
              </a:cxn>
              <a:cxn ang="0">
                <a:pos x="connsiteX5404" y="connsiteY5404"/>
              </a:cxn>
              <a:cxn ang="0">
                <a:pos x="connsiteX5405" y="connsiteY5405"/>
              </a:cxn>
              <a:cxn ang="0">
                <a:pos x="connsiteX5406" y="connsiteY5406"/>
              </a:cxn>
              <a:cxn ang="0">
                <a:pos x="connsiteX5407" y="connsiteY5407"/>
              </a:cxn>
              <a:cxn ang="0">
                <a:pos x="connsiteX5408" y="connsiteY5408"/>
              </a:cxn>
              <a:cxn ang="0">
                <a:pos x="connsiteX5409" y="connsiteY5409"/>
              </a:cxn>
              <a:cxn ang="0">
                <a:pos x="connsiteX5410" y="connsiteY5410"/>
              </a:cxn>
              <a:cxn ang="0">
                <a:pos x="connsiteX5411" y="connsiteY5411"/>
              </a:cxn>
              <a:cxn ang="0">
                <a:pos x="connsiteX5412" y="connsiteY5412"/>
              </a:cxn>
              <a:cxn ang="0">
                <a:pos x="connsiteX5413" y="connsiteY5413"/>
              </a:cxn>
              <a:cxn ang="0">
                <a:pos x="connsiteX5414" y="connsiteY5414"/>
              </a:cxn>
              <a:cxn ang="0">
                <a:pos x="connsiteX5415" y="connsiteY5415"/>
              </a:cxn>
              <a:cxn ang="0">
                <a:pos x="connsiteX5416" y="connsiteY5416"/>
              </a:cxn>
              <a:cxn ang="0">
                <a:pos x="connsiteX5417" y="connsiteY5417"/>
              </a:cxn>
              <a:cxn ang="0">
                <a:pos x="connsiteX5418" y="connsiteY5418"/>
              </a:cxn>
              <a:cxn ang="0">
                <a:pos x="connsiteX5419" y="connsiteY5419"/>
              </a:cxn>
              <a:cxn ang="0">
                <a:pos x="connsiteX5420" y="connsiteY5420"/>
              </a:cxn>
              <a:cxn ang="0">
                <a:pos x="connsiteX5421" y="connsiteY5421"/>
              </a:cxn>
              <a:cxn ang="0">
                <a:pos x="connsiteX5422" y="connsiteY5422"/>
              </a:cxn>
              <a:cxn ang="0">
                <a:pos x="connsiteX5423" y="connsiteY5423"/>
              </a:cxn>
              <a:cxn ang="0">
                <a:pos x="connsiteX5424" y="connsiteY5424"/>
              </a:cxn>
              <a:cxn ang="0">
                <a:pos x="connsiteX5425" y="connsiteY5425"/>
              </a:cxn>
              <a:cxn ang="0">
                <a:pos x="connsiteX5426" y="connsiteY5426"/>
              </a:cxn>
              <a:cxn ang="0">
                <a:pos x="connsiteX5427" y="connsiteY5427"/>
              </a:cxn>
              <a:cxn ang="0">
                <a:pos x="connsiteX5428" y="connsiteY5428"/>
              </a:cxn>
              <a:cxn ang="0">
                <a:pos x="connsiteX5429" y="connsiteY5429"/>
              </a:cxn>
              <a:cxn ang="0">
                <a:pos x="connsiteX5430" y="connsiteY5430"/>
              </a:cxn>
              <a:cxn ang="0">
                <a:pos x="connsiteX5431" y="connsiteY5431"/>
              </a:cxn>
              <a:cxn ang="0">
                <a:pos x="connsiteX5432" y="connsiteY5432"/>
              </a:cxn>
              <a:cxn ang="0">
                <a:pos x="connsiteX5433" y="connsiteY5433"/>
              </a:cxn>
              <a:cxn ang="0">
                <a:pos x="connsiteX5434" y="connsiteY5434"/>
              </a:cxn>
              <a:cxn ang="0">
                <a:pos x="connsiteX5435" y="connsiteY5435"/>
              </a:cxn>
              <a:cxn ang="0">
                <a:pos x="connsiteX5436" y="connsiteY5436"/>
              </a:cxn>
              <a:cxn ang="0">
                <a:pos x="connsiteX5437" y="connsiteY5437"/>
              </a:cxn>
              <a:cxn ang="0">
                <a:pos x="connsiteX5438" y="connsiteY5438"/>
              </a:cxn>
              <a:cxn ang="0">
                <a:pos x="connsiteX5439" y="connsiteY5439"/>
              </a:cxn>
              <a:cxn ang="0">
                <a:pos x="connsiteX5440" y="connsiteY5440"/>
              </a:cxn>
              <a:cxn ang="0">
                <a:pos x="connsiteX5441" y="connsiteY5441"/>
              </a:cxn>
              <a:cxn ang="0">
                <a:pos x="connsiteX5442" y="connsiteY5442"/>
              </a:cxn>
              <a:cxn ang="0">
                <a:pos x="connsiteX5443" y="connsiteY5443"/>
              </a:cxn>
              <a:cxn ang="0">
                <a:pos x="connsiteX5444" y="connsiteY5444"/>
              </a:cxn>
              <a:cxn ang="0">
                <a:pos x="connsiteX5445" y="connsiteY5445"/>
              </a:cxn>
              <a:cxn ang="0">
                <a:pos x="connsiteX5446" y="connsiteY5446"/>
              </a:cxn>
              <a:cxn ang="0">
                <a:pos x="connsiteX5447" y="connsiteY5447"/>
              </a:cxn>
              <a:cxn ang="0">
                <a:pos x="connsiteX5448" y="connsiteY5448"/>
              </a:cxn>
              <a:cxn ang="0">
                <a:pos x="connsiteX5449" y="connsiteY5449"/>
              </a:cxn>
              <a:cxn ang="0">
                <a:pos x="connsiteX5450" y="connsiteY5450"/>
              </a:cxn>
              <a:cxn ang="0">
                <a:pos x="connsiteX5451" y="connsiteY5451"/>
              </a:cxn>
              <a:cxn ang="0">
                <a:pos x="connsiteX5452" y="connsiteY5452"/>
              </a:cxn>
              <a:cxn ang="0">
                <a:pos x="connsiteX5453" y="connsiteY5453"/>
              </a:cxn>
              <a:cxn ang="0">
                <a:pos x="connsiteX5454" y="connsiteY5454"/>
              </a:cxn>
              <a:cxn ang="0">
                <a:pos x="connsiteX5455" y="connsiteY5455"/>
              </a:cxn>
              <a:cxn ang="0">
                <a:pos x="connsiteX5456" y="connsiteY5456"/>
              </a:cxn>
              <a:cxn ang="0">
                <a:pos x="connsiteX5457" y="connsiteY5457"/>
              </a:cxn>
              <a:cxn ang="0">
                <a:pos x="connsiteX5458" y="connsiteY5458"/>
              </a:cxn>
              <a:cxn ang="0">
                <a:pos x="connsiteX5459" y="connsiteY5459"/>
              </a:cxn>
              <a:cxn ang="0">
                <a:pos x="connsiteX5460" y="connsiteY5460"/>
              </a:cxn>
              <a:cxn ang="0">
                <a:pos x="connsiteX5461" y="connsiteY5461"/>
              </a:cxn>
              <a:cxn ang="0">
                <a:pos x="connsiteX5462" y="connsiteY5462"/>
              </a:cxn>
              <a:cxn ang="0">
                <a:pos x="connsiteX5463" y="connsiteY5463"/>
              </a:cxn>
              <a:cxn ang="0">
                <a:pos x="connsiteX5464" y="connsiteY5464"/>
              </a:cxn>
              <a:cxn ang="0">
                <a:pos x="connsiteX5465" y="connsiteY5465"/>
              </a:cxn>
              <a:cxn ang="0">
                <a:pos x="connsiteX5466" y="connsiteY5466"/>
              </a:cxn>
              <a:cxn ang="0">
                <a:pos x="connsiteX5467" y="connsiteY5467"/>
              </a:cxn>
              <a:cxn ang="0">
                <a:pos x="connsiteX5468" y="connsiteY5468"/>
              </a:cxn>
              <a:cxn ang="0">
                <a:pos x="connsiteX5469" y="connsiteY5469"/>
              </a:cxn>
              <a:cxn ang="0">
                <a:pos x="connsiteX5470" y="connsiteY5470"/>
              </a:cxn>
              <a:cxn ang="0">
                <a:pos x="connsiteX5471" y="connsiteY5471"/>
              </a:cxn>
              <a:cxn ang="0">
                <a:pos x="connsiteX5472" y="connsiteY5472"/>
              </a:cxn>
              <a:cxn ang="0">
                <a:pos x="connsiteX5473" y="connsiteY5473"/>
              </a:cxn>
              <a:cxn ang="0">
                <a:pos x="connsiteX5474" y="connsiteY5474"/>
              </a:cxn>
              <a:cxn ang="0">
                <a:pos x="connsiteX5475" y="connsiteY5475"/>
              </a:cxn>
              <a:cxn ang="0">
                <a:pos x="connsiteX5476" y="connsiteY5476"/>
              </a:cxn>
              <a:cxn ang="0">
                <a:pos x="connsiteX5477" y="connsiteY5477"/>
              </a:cxn>
              <a:cxn ang="0">
                <a:pos x="connsiteX5478" y="connsiteY5478"/>
              </a:cxn>
              <a:cxn ang="0">
                <a:pos x="connsiteX5479" y="connsiteY5479"/>
              </a:cxn>
              <a:cxn ang="0">
                <a:pos x="connsiteX5480" y="connsiteY5480"/>
              </a:cxn>
              <a:cxn ang="0">
                <a:pos x="connsiteX5481" y="connsiteY5481"/>
              </a:cxn>
              <a:cxn ang="0">
                <a:pos x="connsiteX5482" y="connsiteY5482"/>
              </a:cxn>
              <a:cxn ang="0">
                <a:pos x="connsiteX5483" y="connsiteY5483"/>
              </a:cxn>
              <a:cxn ang="0">
                <a:pos x="connsiteX5484" y="connsiteY5484"/>
              </a:cxn>
              <a:cxn ang="0">
                <a:pos x="connsiteX5485" y="connsiteY5485"/>
              </a:cxn>
              <a:cxn ang="0">
                <a:pos x="connsiteX5486" y="connsiteY5486"/>
              </a:cxn>
              <a:cxn ang="0">
                <a:pos x="connsiteX5487" y="connsiteY5487"/>
              </a:cxn>
              <a:cxn ang="0">
                <a:pos x="connsiteX5488" y="connsiteY5488"/>
              </a:cxn>
              <a:cxn ang="0">
                <a:pos x="connsiteX5489" y="connsiteY5489"/>
              </a:cxn>
              <a:cxn ang="0">
                <a:pos x="connsiteX5490" y="connsiteY5490"/>
              </a:cxn>
              <a:cxn ang="0">
                <a:pos x="connsiteX5491" y="connsiteY5491"/>
              </a:cxn>
              <a:cxn ang="0">
                <a:pos x="connsiteX5492" y="connsiteY5492"/>
              </a:cxn>
              <a:cxn ang="0">
                <a:pos x="connsiteX5493" y="connsiteY5493"/>
              </a:cxn>
              <a:cxn ang="0">
                <a:pos x="connsiteX5494" y="connsiteY5494"/>
              </a:cxn>
              <a:cxn ang="0">
                <a:pos x="connsiteX5495" y="connsiteY5495"/>
              </a:cxn>
              <a:cxn ang="0">
                <a:pos x="connsiteX5496" y="connsiteY5496"/>
              </a:cxn>
              <a:cxn ang="0">
                <a:pos x="connsiteX5497" y="connsiteY5497"/>
              </a:cxn>
              <a:cxn ang="0">
                <a:pos x="connsiteX5498" y="connsiteY5498"/>
              </a:cxn>
              <a:cxn ang="0">
                <a:pos x="connsiteX5499" y="connsiteY5499"/>
              </a:cxn>
              <a:cxn ang="0">
                <a:pos x="connsiteX5500" y="connsiteY5500"/>
              </a:cxn>
              <a:cxn ang="0">
                <a:pos x="connsiteX5501" y="connsiteY5501"/>
              </a:cxn>
              <a:cxn ang="0">
                <a:pos x="connsiteX5502" y="connsiteY5502"/>
              </a:cxn>
              <a:cxn ang="0">
                <a:pos x="connsiteX5503" y="connsiteY5503"/>
              </a:cxn>
              <a:cxn ang="0">
                <a:pos x="connsiteX5504" y="connsiteY5504"/>
              </a:cxn>
              <a:cxn ang="0">
                <a:pos x="connsiteX5505" y="connsiteY5505"/>
              </a:cxn>
              <a:cxn ang="0">
                <a:pos x="connsiteX5506" y="connsiteY5506"/>
              </a:cxn>
              <a:cxn ang="0">
                <a:pos x="connsiteX5507" y="connsiteY5507"/>
              </a:cxn>
              <a:cxn ang="0">
                <a:pos x="connsiteX5508" y="connsiteY5508"/>
              </a:cxn>
              <a:cxn ang="0">
                <a:pos x="connsiteX5509" y="connsiteY5509"/>
              </a:cxn>
              <a:cxn ang="0">
                <a:pos x="connsiteX5510" y="connsiteY5510"/>
              </a:cxn>
              <a:cxn ang="0">
                <a:pos x="connsiteX5511" y="connsiteY5511"/>
              </a:cxn>
              <a:cxn ang="0">
                <a:pos x="connsiteX5512" y="connsiteY5512"/>
              </a:cxn>
              <a:cxn ang="0">
                <a:pos x="connsiteX5513" y="connsiteY5513"/>
              </a:cxn>
              <a:cxn ang="0">
                <a:pos x="connsiteX5514" y="connsiteY5514"/>
              </a:cxn>
              <a:cxn ang="0">
                <a:pos x="connsiteX5515" y="connsiteY5515"/>
              </a:cxn>
              <a:cxn ang="0">
                <a:pos x="connsiteX5516" y="connsiteY5516"/>
              </a:cxn>
              <a:cxn ang="0">
                <a:pos x="connsiteX5517" y="connsiteY5517"/>
              </a:cxn>
              <a:cxn ang="0">
                <a:pos x="connsiteX5518" y="connsiteY5518"/>
              </a:cxn>
              <a:cxn ang="0">
                <a:pos x="connsiteX5519" y="connsiteY5519"/>
              </a:cxn>
              <a:cxn ang="0">
                <a:pos x="connsiteX5520" y="connsiteY5520"/>
              </a:cxn>
              <a:cxn ang="0">
                <a:pos x="connsiteX5521" y="connsiteY5521"/>
              </a:cxn>
              <a:cxn ang="0">
                <a:pos x="connsiteX5522" y="connsiteY5522"/>
              </a:cxn>
              <a:cxn ang="0">
                <a:pos x="connsiteX5523" y="connsiteY5523"/>
              </a:cxn>
              <a:cxn ang="0">
                <a:pos x="connsiteX5524" y="connsiteY5524"/>
              </a:cxn>
              <a:cxn ang="0">
                <a:pos x="connsiteX5525" y="connsiteY5525"/>
              </a:cxn>
              <a:cxn ang="0">
                <a:pos x="connsiteX5526" y="connsiteY5526"/>
              </a:cxn>
              <a:cxn ang="0">
                <a:pos x="connsiteX5527" y="connsiteY5527"/>
              </a:cxn>
              <a:cxn ang="0">
                <a:pos x="connsiteX5528" y="connsiteY5528"/>
              </a:cxn>
              <a:cxn ang="0">
                <a:pos x="connsiteX5529" y="connsiteY5529"/>
              </a:cxn>
              <a:cxn ang="0">
                <a:pos x="connsiteX5530" y="connsiteY5530"/>
              </a:cxn>
              <a:cxn ang="0">
                <a:pos x="connsiteX5531" y="connsiteY5531"/>
              </a:cxn>
              <a:cxn ang="0">
                <a:pos x="connsiteX5532" y="connsiteY5532"/>
              </a:cxn>
              <a:cxn ang="0">
                <a:pos x="connsiteX5533" y="connsiteY5533"/>
              </a:cxn>
              <a:cxn ang="0">
                <a:pos x="connsiteX5534" y="connsiteY5534"/>
              </a:cxn>
              <a:cxn ang="0">
                <a:pos x="connsiteX5535" y="connsiteY5535"/>
              </a:cxn>
              <a:cxn ang="0">
                <a:pos x="connsiteX5536" y="connsiteY5536"/>
              </a:cxn>
              <a:cxn ang="0">
                <a:pos x="connsiteX5537" y="connsiteY5537"/>
              </a:cxn>
              <a:cxn ang="0">
                <a:pos x="connsiteX5538" y="connsiteY5538"/>
              </a:cxn>
              <a:cxn ang="0">
                <a:pos x="connsiteX5539" y="connsiteY5539"/>
              </a:cxn>
              <a:cxn ang="0">
                <a:pos x="connsiteX5540" y="connsiteY5540"/>
              </a:cxn>
              <a:cxn ang="0">
                <a:pos x="connsiteX5541" y="connsiteY5541"/>
              </a:cxn>
              <a:cxn ang="0">
                <a:pos x="connsiteX5542" y="connsiteY5542"/>
              </a:cxn>
              <a:cxn ang="0">
                <a:pos x="connsiteX5543" y="connsiteY5543"/>
              </a:cxn>
              <a:cxn ang="0">
                <a:pos x="connsiteX5544" y="connsiteY5544"/>
              </a:cxn>
              <a:cxn ang="0">
                <a:pos x="connsiteX5545" y="connsiteY5545"/>
              </a:cxn>
              <a:cxn ang="0">
                <a:pos x="connsiteX5546" y="connsiteY5546"/>
              </a:cxn>
              <a:cxn ang="0">
                <a:pos x="connsiteX5547" y="connsiteY5547"/>
              </a:cxn>
              <a:cxn ang="0">
                <a:pos x="connsiteX5548" y="connsiteY5548"/>
              </a:cxn>
              <a:cxn ang="0">
                <a:pos x="connsiteX5549" y="connsiteY5549"/>
              </a:cxn>
              <a:cxn ang="0">
                <a:pos x="connsiteX5550" y="connsiteY5550"/>
              </a:cxn>
              <a:cxn ang="0">
                <a:pos x="connsiteX5551" y="connsiteY5551"/>
              </a:cxn>
              <a:cxn ang="0">
                <a:pos x="connsiteX5552" y="connsiteY5552"/>
              </a:cxn>
              <a:cxn ang="0">
                <a:pos x="connsiteX5553" y="connsiteY5553"/>
              </a:cxn>
              <a:cxn ang="0">
                <a:pos x="connsiteX5554" y="connsiteY5554"/>
              </a:cxn>
              <a:cxn ang="0">
                <a:pos x="connsiteX5555" y="connsiteY5555"/>
              </a:cxn>
              <a:cxn ang="0">
                <a:pos x="connsiteX5556" y="connsiteY5556"/>
              </a:cxn>
              <a:cxn ang="0">
                <a:pos x="connsiteX5557" y="connsiteY5557"/>
              </a:cxn>
              <a:cxn ang="0">
                <a:pos x="connsiteX5558" y="connsiteY5558"/>
              </a:cxn>
              <a:cxn ang="0">
                <a:pos x="connsiteX5559" y="connsiteY5559"/>
              </a:cxn>
              <a:cxn ang="0">
                <a:pos x="connsiteX5560" y="connsiteY5560"/>
              </a:cxn>
              <a:cxn ang="0">
                <a:pos x="connsiteX5561" y="connsiteY5561"/>
              </a:cxn>
              <a:cxn ang="0">
                <a:pos x="connsiteX5562" y="connsiteY5562"/>
              </a:cxn>
              <a:cxn ang="0">
                <a:pos x="connsiteX5563" y="connsiteY5563"/>
              </a:cxn>
              <a:cxn ang="0">
                <a:pos x="connsiteX5564" y="connsiteY5564"/>
              </a:cxn>
              <a:cxn ang="0">
                <a:pos x="connsiteX5565" y="connsiteY5565"/>
              </a:cxn>
              <a:cxn ang="0">
                <a:pos x="connsiteX5566" y="connsiteY5566"/>
              </a:cxn>
              <a:cxn ang="0">
                <a:pos x="connsiteX5567" y="connsiteY5567"/>
              </a:cxn>
              <a:cxn ang="0">
                <a:pos x="connsiteX5568" y="connsiteY5568"/>
              </a:cxn>
              <a:cxn ang="0">
                <a:pos x="connsiteX5569" y="connsiteY5569"/>
              </a:cxn>
              <a:cxn ang="0">
                <a:pos x="connsiteX5570" y="connsiteY5570"/>
              </a:cxn>
              <a:cxn ang="0">
                <a:pos x="connsiteX5571" y="connsiteY5571"/>
              </a:cxn>
              <a:cxn ang="0">
                <a:pos x="connsiteX5572" y="connsiteY5572"/>
              </a:cxn>
              <a:cxn ang="0">
                <a:pos x="connsiteX5573" y="connsiteY5573"/>
              </a:cxn>
              <a:cxn ang="0">
                <a:pos x="connsiteX5574" y="connsiteY5574"/>
              </a:cxn>
              <a:cxn ang="0">
                <a:pos x="connsiteX5575" y="connsiteY5575"/>
              </a:cxn>
              <a:cxn ang="0">
                <a:pos x="connsiteX5576" y="connsiteY5576"/>
              </a:cxn>
              <a:cxn ang="0">
                <a:pos x="connsiteX5577" y="connsiteY5577"/>
              </a:cxn>
              <a:cxn ang="0">
                <a:pos x="connsiteX5578" y="connsiteY5578"/>
              </a:cxn>
              <a:cxn ang="0">
                <a:pos x="connsiteX5579" y="connsiteY5579"/>
              </a:cxn>
              <a:cxn ang="0">
                <a:pos x="connsiteX5580" y="connsiteY5580"/>
              </a:cxn>
              <a:cxn ang="0">
                <a:pos x="connsiteX5581" y="connsiteY5581"/>
              </a:cxn>
              <a:cxn ang="0">
                <a:pos x="connsiteX5582" y="connsiteY5582"/>
              </a:cxn>
              <a:cxn ang="0">
                <a:pos x="connsiteX5583" y="connsiteY5583"/>
              </a:cxn>
              <a:cxn ang="0">
                <a:pos x="connsiteX5584" y="connsiteY5584"/>
              </a:cxn>
              <a:cxn ang="0">
                <a:pos x="connsiteX5585" y="connsiteY5585"/>
              </a:cxn>
              <a:cxn ang="0">
                <a:pos x="connsiteX5586" y="connsiteY5586"/>
              </a:cxn>
              <a:cxn ang="0">
                <a:pos x="connsiteX5587" y="connsiteY5587"/>
              </a:cxn>
              <a:cxn ang="0">
                <a:pos x="connsiteX5588" y="connsiteY5588"/>
              </a:cxn>
              <a:cxn ang="0">
                <a:pos x="connsiteX5589" y="connsiteY5589"/>
              </a:cxn>
              <a:cxn ang="0">
                <a:pos x="connsiteX5590" y="connsiteY5590"/>
              </a:cxn>
              <a:cxn ang="0">
                <a:pos x="connsiteX5591" y="connsiteY5591"/>
              </a:cxn>
              <a:cxn ang="0">
                <a:pos x="connsiteX5592" y="connsiteY5592"/>
              </a:cxn>
              <a:cxn ang="0">
                <a:pos x="connsiteX5593" y="connsiteY5593"/>
              </a:cxn>
              <a:cxn ang="0">
                <a:pos x="connsiteX5594" y="connsiteY5594"/>
              </a:cxn>
              <a:cxn ang="0">
                <a:pos x="connsiteX5595" y="connsiteY5595"/>
              </a:cxn>
              <a:cxn ang="0">
                <a:pos x="connsiteX5596" y="connsiteY5596"/>
              </a:cxn>
              <a:cxn ang="0">
                <a:pos x="connsiteX5597" y="connsiteY5597"/>
              </a:cxn>
              <a:cxn ang="0">
                <a:pos x="connsiteX5598" y="connsiteY5598"/>
              </a:cxn>
              <a:cxn ang="0">
                <a:pos x="connsiteX5599" y="connsiteY5599"/>
              </a:cxn>
              <a:cxn ang="0">
                <a:pos x="connsiteX5600" y="connsiteY5600"/>
              </a:cxn>
              <a:cxn ang="0">
                <a:pos x="connsiteX5601" y="connsiteY5601"/>
              </a:cxn>
              <a:cxn ang="0">
                <a:pos x="connsiteX5602" y="connsiteY5602"/>
              </a:cxn>
              <a:cxn ang="0">
                <a:pos x="connsiteX5603" y="connsiteY5603"/>
              </a:cxn>
              <a:cxn ang="0">
                <a:pos x="connsiteX5604" y="connsiteY5604"/>
              </a:cxn>
              <a:cxn ang="0">
                <a:pos x="connsiteX5605" y="connsiteY5605"/>
              </a:cxn>
              <a:cxn ang="0">
                <a:pos x="connsiteX5606" y="connsiteY5606"/>
              </a:cxn>
              <a:cxn ang="0">
                <a:pos x="connsiteX5607" y="connsiteY5607"/>
              </a:cxn>
              <a:cxn ang="0">
                <a:pos x="connsiteX5608" y="connsiteY5608"/>
              </a:cxn>
              <a:cxn ang="0">
                <a:pos x="connsiteX5609" y="connsiteY5609"/>
              </a:cxn>
              <a:cxn ang="0">
                <a:pos x="connsiteX5610" y="connsiteY5610"/>
              </a:cxn>
              <a:cxn ang="0">
                <a:pos x="connsiteX5611" y="connsiteY5611"/>
              </a:cxn>
              <a:cxn ang="0">
                <a:pos x="connsiteX5612" y="connsiteY5612"/>
              </a:cxn>
              <a:cxn ang="0">
                <a:pos x="connsiteX5613" y="connsiteY5613"/>
              </a:cxn>
              <a:cxn ang="0">
                <a:pos x="connsiteX5614" y="connsiteY5614"/>
              </a:cxn>
              <a:cxn ang="0">
                <a:pos x="connsiteX5615" y="connsiteY5615"/>
              </a:cxn>
              <a:cxn ang="0">
                <a:pos x="connsiteX5616" y="connsiteY5616"/>
              </a:cxn>
              <a:cxn ang="0">
                <a:pos x="connsiteX5617" y="connsiteY5617"/>
              </a:cxn>
              <a:cxn ang="0">
                <a:pos x="connsiteX5618" y="connsiteY5618"/>
              </a:cxn>
              <a:cxn ang="0">
                <a:pos x="connsiteX5619" y="connsiteY5619"/>
              </a:cxn>
              <a:cxn ang="0">
                <a:pos x="connsiteX5620" y="connsiteY5620"/>
              </a:cxn>
              <a:cxn ang="0">
                <a:pos x="connsiteX5621" y="connsiteY5621"/>
              </a:cxn>
              <a:cxn ang="0">
                <a:pos x="connsiteX5622" y="connsiteY5622"/>
              </a:cxn>
              <a:cxn ang="0">
                <a:pos x="connsiteX5623" y="connsiteY5623"/>
              </a:cxn>
              <a:cxn ang="0">
                <a:pos x="connsiteX5624" y="connsiteY5624"/>
              </a:cxn>
              <a:cxn ang="0">
                <a:pos x="connsiteX5625" y="connsiteY5625"/>
              </a:cxn>
              <a:cxn ang="0">
                <a:pos x="connsiteX5626" y="connsiteY5626"/>
              </a:cxn>
              <a:cxn ang="0">
                <a:pos x="connsiteX5627" y="connsiteY5627"/>
              </a:cxn>
              <a:cxn ang="0">
                <a:pos x="connsiteX5628" y="connsiteY5628"/>
              </a:cxn>
              <a:cxn ang="0">
                <a:pos x="connsiteX5629" y="connsiteY5629"/>
              </a:cxn>
              <a:cxn ang="0">
                <a:pos x="connsiteX5630" y="connsiteY5630"/>
              </a:cxn>
              <a:cxn ang="0">
                <a:pos x="connsiteX5631" y="connsiteY5631"/>
              </a:cxn>
              <a:cxn ang="0">
                <a:pos x="connsiteX5632" y="connsiteY5632"/>
              </a:cxn>
              <a:cxn ang="0">
                <a:pos x="connsiteX5633" y="connsiteY5633"/>
              </a:cxn>
              <a:cxn ang="0">
                <a:pos x="connsiteX5634" y="connsiteY5634"/>
              </a:cxn>
              <a:cxn ang="0">
                <a:pos x="connsiteX5635" y="connsiteY5635"/>
              </a:cxn>
              <a:cxn ang="0">
                <a:pos x="connsiteX5636" y="connsiteY5636"/>
              </a:cxn>
              <a:cxn ang="0">
                <a:pos x="connsiteX5637" y="connsiteY5637"/>
              </a:cxn>
              <a:cxn ang="0">
                <a:pos x="connsiteX5638" y="connsiteY5638"/>
              </a:cxn>
              <a:cxn ang="0">
                <a:pos x="connsiteX5639" y="connsiteY5639"/>
              </a:cxn>
              <a:cxn ang="0">
                <a:pos x="connsiteX5640" y="connsiteY5640"/>
              </a:cxn>
              <a:cxn ang="0">
                <a:pos x="connsiteX5641" y="connsiteY5641"/>
              </a:cxn>
              <a:cxn ang="0">
                <a:pos x="connsiteX5642" y="connsiteY5642"/>
              </a:cxn>
              <a:cxn ang="0">
                <a:pos x="connsiteX5643" y="connsiteY5643"/>
              </a:cxn>
              <a:cxn ang="0">
                <a:pos x="connsiteX5644" y="connsiteY5644"/>
              </a:cxn>
              <a:cxn ang="0">
                <a:pos x="connsiteX5645" y="connsiteY5645"/>
              </a:cxn>
              <a:cxn ang="0">
                <a:pos x="connsiteX5646" y="connsiteY5646"/>
              </a:cxn>
              <a:cxn ang="0">
                <a:pos x="connsiteX5647" y="connsiteY5647"/>
              </a:cxn>
              <a:cxn ang="0">
                <a:pos x="connsiteX5648" y="connsiteY5648"/>
              </a:cxn>
              <a:cxn ang="0">
                <a:pos x="connsiteX5649" y="connsiteY5649"/>
              </a:cxn>
              <a:cxn ang="0">
                <a:pos x="connsiteX5650" y="connsiteY5650"/>
              </a:cxn>
              <a:cxn ang="0">
                <a:pos x="connsiteX5651" y="connsiteY5651"/>
              </a:cxn>
              <a:cxn ang="0">
                <a:pos x="connsiteX5652" y="connsiteY5652"/>
              </a:cxn>
              <a:cxn ang="0">
                <a:pos x="connsiteX5653" y="connsiteY5653"/>
              </a:cxn>
              <a:cxn ang="0">
                <a:pos x="connsiteX5654" y="connsiteY5654"/>
              </a:cxn>
              <a:cxn ang="0">
                <a:pos x="connsiteX5655" y="connsiteY5655"/>
              </a:cxn>
              <a:cxn ang="0">
                <a:pos x="connsiteX5656" y="connsiteY5656"/>
              </a:cxn>
              <a:cxn ang="0">
                <a:pos x="connsiteX5657" y="connsiteY5657"/>
              </a:cxn>
              <a:cxn ang="0">
                <a:pos x="connsiteX5658" y="connsiteY5658"/>
              </a:cxn>
              <a:cxn ang="0">
                <a:pos x="connsiteX5659" y="connsiteY5659"/>
              </a:cxn>
              <a:cxn ang="0">
                <a:pos x="connsiteX5660" y="connsiteY5660"/>
              </a:cxn>
              <a:cxn ang="0">
                <a:pos x="connsiteX5661" y="connsiteY5661"/>
              </a:cxn>
              <a:cxn ang="0">
                <a:pos x="connsiteX5662" y="connsiteY5662"/>
              </a:cxn>
              <a:cxn ang="0">
                <a:pos x="connsiteX5663" y="connsiteY5663"/>
              </a:cxn>
              <a:cxn ang="0">
                <a:pos x="connsiteX5664" y="connsiteY5664"/>
              </a:cxn>
              <a:cxn ang="0">
                <a:pos x="connsiteX5665" y="connsiteY5665"/>
              </a:cxn>
              <a:cxn ang="0">
                <a:pos x="connsiteX5666" y="connsiteY5666"/>
              </a:cxn>
              <a:cxn ang="0">
                <a:pos x="connsiteX5667" y="connsiteY5667"/>
              </a:cxn>
              <a:cxn ang="0">
                <a:pos x="connsiteX5668" y="connsiteY5668"/>
              </a:cxn>
              <a:cxn ang="0">
                <a:pos x="connsiteX5669" y="connsiteY5669"/>
              </a:cxn>
              <a:cxn ang="0">
                <a:pos x="connsiteX5670" y="connsiteY5670"/>
              </a:cxn>
              <a:cxn ang="0">
                <a:pos x="connsiteX5671" y="connsiteY5671"/>
              </a:cxn>
              <a:cxn ang="0">
                <a:pos x="connsiteX5672" y="connsiteY5672"/>
              </a:cxn>
              <a:cxn ang="0">
                <a:pos x="connsiteX5673" y="connsiteY5673"/>
              </a:cxn>
              <a:cxn ang="0">
                <a:pos x="connsiteX5674" y="connsiteY5674"/>
              </a:cxn>
              <a:cxn ang="0">
                <a:pos x="connsiteX5675" y="connsiteY5675"/>
              </a:cxn>
              <a:cxn ang="0">
                <a:pos x="connsiteX5676" y="connsiteY5676"/>
              </a:cxn>
              <a:cxn ang="0">
                <a:pos x="connsiteX5677" y="connsiteY5677"/>
              </a:cxn>
              <a:cxn ang="0">
                <a:pos x="connsiteX5678" y="connsiteY5678"/>
              </a:cxn>
              <a:cxn ang="0">
                <a:pos x="connsiteX5679" y="connsiteY5679"/>
              </a:cxn>
              <a:cxn ang="0">
                <a:pos x="connsiteX5680" y="connsiteY5680"/>
              </a:cxn>
              <a:cxn ang="0">
                <a:pos x="connsiteX5681" y="connsiteY5681"/>
              </a:cxn>
              <a:cxn ang="0">
                <a:pos x="connsiteX5682" y="connsiteY5682"/>
              </a:cxn>
              <a:cxn ang="0">
                <a:pos x="connsiteX5683" y="connsiteY5683"/>
              </a:cxn>
              <a:cxn ang="0">
                <a:pos x="connsiteX5684" y="connsiteY5684"/>
              </a:cxn>
              <a:cxn ang="0">
                <a:pos x="connsiteX5685" y="connsiteY5685"/>
              </a:cxn>
              <a:cxn ang="0">
                <a:pos x="connsiteX5686" y="connsiteY5686"/>
              </a:cxn>
              <a:cxn ang="0">
                <a:pos x="connsiteX5687" y="connsiteY5687"/>
              </a:cxn>
              <a:cxn ang="0">
                <a:pos x="connsiteX5688" y="connsiteY5688"/>
              </a:cxn>
              <a:cxn ang="0">
                <a:pos x="connsiteX5689" y="connsiteY5689"/>
              </a:cxn>
              <a:cxn ang="0">
                <a:pos x="connsiteX5690" y="connsiteY5690"/>
              </a:cxn>
              <a:cxn ang="0">
                <a:pos x="connsiteX5691" y="connsiteY5691"/>
              </a:cxn>
              <a:cxn ang="0">
                <a:pos x="connsiteX5692" y="connsiteY5692"/>
              </a:cxn>
              <a:cxn ang="0">
                <a:pos x="connsiteX5693" y="connsiteY5693"/>
              </a:cxn>
              <a:cxn ang="0">
                <a:pos x="connsiteX5694" y="connsiteY5694"/>
              </a:cxn>
              <a:cxn ang="0">
                <a:pos x="connsiteX5695" y="connsiteY5695"/>
              </a:cxn>
              <a:cxn ang="0">
                <a:pos x="connsiteX5696" y="connsiteY5696"/>
              </a:cxn>
              <a:cxn ang="0">
                <a:pos x="connsiteX5697" y="connsiteY5697"/>
              </a:cxn>
              <a:cxn ang="0">
                <a:pos x="connsiteX5698" y="connsiteY5698"/>
              </a:cxn>
              <a:cxn ang="0">
                <a:pos x="connsiteX5699" y="connsiteY5699"/>
              </a:cxn>
              <a:cxn ang="0">
                <a:pos x="connsiteX5700" y="connsiteY5700"/>
              </a:cxn>
              <a:cxn ang="0">
                <a:pos x="connsiteX5701" y="connsiteY5701"/>
              </a:cxn>
              <a:cxn ang="0">
                <a:pos x="connsiteX5702" y="connsiteY5702"/>
              </a:cxn>
              <a:cxn ang="0">
                <a:pos x="connsiteX5703" y="connsiteY5703"/>
              </a:cxn>
              <a:cxn ang="0">
                <a:pos x="connsiteX5704" y="connsiteY5704"/>
              </a:cxn>
              <a:cxn ang="0">
                <a:pos x="connsiteX5705" y="connsiteY5705"/>
              </a:cxn>
              <a:cxn ang="0">
                <a:pos x="connsiteX5706" y="connsiteY5706"/>
              </a:cxn>
              <a:cxn ang="0">
                <a:pos x="connsiteX5707" y="connsiteY5707"/>
              </a:cxn>
              <a:cxn ang="0">
                <a:pos x="connsiteX5708" y="connsiteY5708"/>
              </a:cxn>
              <a:cxn ang="0">
                <a:pos x="connsiteX5709" y="connsiteY5709"/>
              </a:cxn>
              <a:cxn ang="0">
                <a:pos x="connsiteX5710" y="connsiteY5710"/>
              </a:cxn>
              <a:cxn ang="0">
                <a:pos x="connsiteX5711" y="connsiteY5711"/>
              </a:cxn>
              <a:cxn ang="0">
                <a:pos x="connsiteX5712" y="connsiteY5712"/>
              </a:cxn>
              <a:cxn ang="0">
                <a:pos x="connsiteX5713" y="connsiteY5713"/>
              </a:cxn>
              <a:cxn ang="0">
                <a:pos x="connsiteX5714" y="connsiteY5714"/>
              </a:cxn>
              <a:cxn ang="0">
                <a:pos x="connsiteX5715" y="connsiteY5715"/>
              </a:cxn>
              <a:cxn ang="0">
                <a:pos x="connsiteX5716" y="connsiteY5716"/>
              </a:cxn>
              <a:cxn ang="0">
                <a:pos x="connsiteX5717" y="connsiteY5717"/>
              </a:cxn>
              <a:cxn ang="0">
                <a:pos x="connsiteX5718" y="connsiteY5718"/>
              </a:cxn>
              <a:cxn ang="0">
                <a:pos x="connsiteX5719" y="connsiteY5719"/>
              </a:cxn>
              <a:cxn ang="0">
                <a:pos x="connsiteX5720" y="connsiteY5720"/>
              </a:cxn>
              <a:cxn ang="0">
                <a:pos x="connsiteX5721" y="connsiteY5721"/>
              </a:cxn>
              <a:cxn ang="0">
                <a:pos x="connsiteX5722" y="connsiteY5722"/>
              </a:cxn>
              <a:cxn ang="0">
                <a:pos x="connsiteX5723" y="connsiteY5723"/>
              </a:cxn>
              <a:cxn ang="0">
                <a:pos x="connsiteX5724" y="connsiteY5724"/>
              </a:cxn>
              <a:cxn ang="0">
                <a:pos x="connsiteX5725" y="connsiteY5725"/>
              </a:cxn>
              <a:cxn ang="0">
                <a:pos x="connsiteX5726" y="connsiteY5726"/>
              </a:cxn>
              <a:cxn ang="0">
                <a:pos x="connsiteX5727" y="connsiteY5727"/>
              </a:cxn>
              <a:cxn ang="0">
                <a:pos x="connsiteX5728" y="connsiteY5728"/>
              </a:cxn>
              <a:cxn ang="0">
                <a:pos x="connsiteX5729" y="connsiteY5729"/>
              </a:cxn>
              <a:cxn ang="0">
                <a:pos x="connsiteX5730" y="connsiteY5730"/>
              </a:cxn>
              <a:cxn ang="0">
                <a:pos x="connsiteX5731" y="connsiteY5731"/>
              </a:cxn>
              <a:cxn ang="0">
                <a:pos x="connsiteX5732" y="connsiteY5732"/>
              </a:cxn>
              <a:cxn ang="0">
                <a:pos x="connsiteX5733" y="connsiteY5733"/>
              </a:cxn>
              <a:cxn ang="0">
                <a:pos x="connsiteX5734" y="connsiteY5734"/>
              </a:cxn>
              <a:cxn ang="0">
                <a:pos x="connsiteX5735" y="connsiteY5735"/>
              </a:cxn>
              <a:cxn ang="0">
                <a:pos x="connsiteX5736" y="connsiteY5736"/>
              </a:cxn>
              <a:cxn ang="0">
                <a:pos x="connsiteX5737" y="connsiteY5737"/>
              </a:cxn>
              <a:cxn ang="0">
                <a:pos x="connsiteX5738" y="connsiteY5738"/>
              </a:cxn>
              <a:cxn ang="0">
                <a:pos x="connsiteX5739" y="connsiteY5739"/>
              </a:cxn>
              <a:cxn ang="0">
                <a:pos x="connsiteX5740" y="connsiteY5740"/>
              </a:cxn>
              <a:cxn ang="0">
                <a:pos x="connsiteX5741" y="connsiteY5741"/>
              </a:cxn>
              <a:cxn ang="0">
                <a:pos x="connsiteX5742" y="connsiteY5742"/>
              </a:cxn>
              <a:cxn ang="0">
                <a:pos x="connsiteX5743" y="connsiteY5743"/>
              </a:cxn>
              <a:cxn ang="0">
                <a:pos x="connsiteX5744" y="connsiteY5744"/>
              </a:cxn>
              <a:cxn ang="0">
                <a:pos x="connsiteX5745" y="connsiteY5745"/>
              </a:cxn>
              <a:cxn ang="0">
                <a:pos x="connsiteX5746" y="connsiteY5746"/>
              </a:cxn>
              <a:cxn ang="0">
                <a:pos x="connsiteX5747" y="connsiteY5747"/>
              </a:cxn>
              <a:cxn ang="0">
                <a:pos x="connsiteX5748" y="connsiteY5748"/>
              </a:cxn>
              <a:cxn ang="0">
                <a:pos x="connsiteX5749" y="connsiteY5749"/>
              </a:cxn>
              <a:cxn ang="0">
                <a:pos x="connsiteX5750" y="connsiteY5750"/>
              </a:cxn>
              <a:cxn ang="0">
                <a:pos x="connsiteX5751" y="connsiteY5751"/>
              </a:cxn>
              <a:cxn ang="0">
                <a:pos x="connsiteX5752" y="connsiteY5752"/>
              </a:cxn>
              <a:cxn ang="0">
                <a:pos x="connsiteX5753" y="connsiteY5753"/>
              </a:cxn>
              <a:cxn ang="0">
                <a:pos x="connsiteX5754" y="connsiteY5754"/>
              </a:cxn>
              <a:cxn ang="0">
                <a:pos x="connsiteX5755" y="connsiteY5755"/>
              </a:cxn>
              <a:cxn ang="0">
                <a:pos x="connsiteX5756" y="connsiteY5756"/>
              </a:cxn>
              <a:cxn ang="0">
                <a:pos x="connsiteX5757" y="connsiteY5757"/>
              </a:cxn>
              <a:cxn ang="0">
                <a:pos x="connsiteX5758" y="connsiteY5758"/>
              </a:cxn>
              <a:cxn ang="0">
                <a:pos x="connsiteX5759" y="connsiteY5759"/>
              </a:cxn>
              <a:cxn ang="0">
                <a:pos x="connsiteX5760" y="connsiteY5760"/>
              </a:cxn>
              <a:cxn ang="0">
                <a:pos x="connsiteX5761" y="connsiteY5761"/>
              </a:cxn>
              <a:cxn ang="0">
                <a:pos x="connsiteX5762" y="connsiteY5762"/>
              </a:cxn>
              <a:cxn ang="0">
                <a:pos x="connsiteX5763" y="connsiteY5763"/>
              </a:cxn>
              <a:cxn ang="0">
                <a:pos x="connsiteX5764" y="connsiteY5764"/>
              </a:cxn>
              <a:cxn ang="0">
                <a:pos x="connsiteX5765" y="connsiteY5765"/>
              </a:cxn>
              <a:cxn ang="0">
                <a:pos x="connsiteX5766" y="connsiteY5766"/>
              </a:cxn>
              <a:cxn ang="0">
                <a:pos x="connsiteX5767" y="connsiteY5767"/>
              </a:cxn>
              <a:cxn ang="0">
                <a:pos x="connsiteX5768" y="connsiteY5768"/>
              </a:cxn>
              <a:cxn ang="0">
                <a:pos x="connsiteX5769" y="connsiteY5769"/>
              </a:cxn>
              <a:cxn ang="0">
                <a:pos x="connsiteX5770" y="connsiteY5770"/>
              </a:cxn>
              <a:cxn ang="0">
                <a:pos x="connsiteX5771" y="connsiteY5771"/>
              </a:cxn>
              <a:cxn ang="0">
                <a:pos x="connsiteX5772" y="connsiteY5772"/>
              </a:cxn>
              <a:cxn ang="0">
                <a:pos x="connsiteX5773" y="connsiteY5773"/>
              </a:cxn>
              <a:cxn ang="0">
                <a:pos x="connsiteX5774" y="connsiteY5774"/>
              </a:cxn>
              <a:cxn ang="0">
                <a:pos x="connsiteX5775" y="connsiteY5775"/>
              </a:cxn>
              <a:cxn ang="0">
                <a:pos x="connsiteX5776" y="connsiteY5776"/>
              </a:cxn>
              <a:cxn ang="0">
                <a:pos x="connsiteX5777" y="connsiteY5777"/>
              </a:cxn>
              <a:cxn ang="0">
                <a:pos x="connsiteX5778" y="connsiteY5778"/>
              </a:cxn>
              <a:cxn ang="0">
                <a:pos x="connsiteX5779" y="connsiteY5779"/>
              </a:cxn>
              <a:cxn ang="0">
                <a:pos x="connsiteX5780" y="connsiteY5780"/>
              </a:cxn>
              <a:cxn ang="0">
                <a:pos x="connsiteX5781" y="connsiteY5781"/>
              </a:cxn>
              <a:cxn ang="0">
                <a:pos x="connsiteX5782" y="connsiteY5782"/>
              </a:cxn>
              <a:cxn ang="0">
                <a:pos x="connsiteX5783" y="connsiteY5783"/>
              </a:cxn>
              <a:cxn ang="0">
                <a:pos x="connsiteX5784" y="connsiteY5784"/>
              </a:cxn>
              <a:cxn ang="0">
                <a:pos x="connsiteX5785" y="connsiteY5785"/>
              </a:cxn>
              <a:cxn ang="0">
                <a:pos x="connsiteX5786" y="connsiteY5786"/>
              </a:cxn>
              <a:cxn ang="0">
                <a:pos x="connsiteX5787" y="connsiteY5787"/>
              </a:cxn>
              <a:cxn ang="0">
                <a:pos x="connsiteX5788" y="connsiteY5788"/>
              </a:cxn>
              <a:cxn ang="0">
                <a:pos x="connsiteX5789" y="connsiteY5789"/>
              </a:cxn>
              <a:cxn ang="0">
                <a:pos x="connsiteX5790" y="connsiteY5790"/>
              </a:cxn>
              <a:cxn ang="0">
                <a:pos x="connsiteX5791" y="connsiteY5791"/>
              </a:cxn>
              <a:cxn ang="0">
                <a:pos x="connsiteX5792" y="connsiteY5792"/>
              </a:cxn>
              <a:cxn ang="0">
                <a:pos x="connsiteX5793" y="connsiteY5793"/>
              </a:cxn>
              <a:cxn ang="0">
                <a:pos x="connsiteX5794" y="connsiteY5794"/>
              </a:cxn>
              <a:cxn ang="0">
                <a:pos x="connsiteX5795" y="connsiteY5795"/>
              </a:cxn>
              <a:cxn ang="0">
                <a:pos x="connsiteX5796" y="connsiteY5796"/>
              </a:cxn>
              <a:cxn ang="0">
                <a:pos x="connsiteX5797" y="connsiteY5797"/>
              </a:cxn>
              <a:cxn ang="0">
                <a:pos x="connsiteX5798" y="connsiteY5798"/>
              </a:cxn>
              <a:cxn ang="0">
                <a:pos x="connsiteX5799" y="connsiteY5799"/>
              </a:cxn>
              <a:cxn ang="0">
                <a:pos x="connsiteX5800" y="connsiteY5800"/>
              </a:cxn>
              <a:cxn ang="0">
                <a:pos x="connsiteX5801" y="connsiteY5801"/>
              </a:cxn>
              <a:cxn ang="0">
                <a:pos x="connsiteX5802" y="connsiteY5802"/>
              </a:cxn>
              <a:cxn ang="0">
                <a:pos x="connsiteX5803" y="connsiteY5803"/>
              </a:cxn>
              <a:cxn ang="0">
                <a:pos x="connsiteX5804" y="connsiteY5804"/>
              </a:cxn>
              <a:cxn ang="0">
                <a:pos x="connsiteX5805" y="connsiteY5805"/>
              </a:cxn>
              <a:cxn ang="0">
                <a:pos x="connsiteX5806" y="connsiteY5806"/>
              </a:cxn>
              <a:cxn ang="0">
                <a:pos x="connsiteX5807" y="connsiteY5807"/>
              </a:cxn>
              <a:cxn ang="0">
                <a:pos x="connsiteX5808" y="connsiteY5808"/>
              </a:cxn>
              <a:cxn ang="0">
                <a:pos x="connsiteX5809" y="connsiteY5809"/>
              </a:cxn>
              <a:cxn ang="0">
                <a:pos x="connsiteX5810" y="connsiteY5810"/>
              </a:cxn>
              <a:cxn ang="0">
                <a:pos x="connsiteX5811" y="connsiteY5811"/>
              </a:cxn>
              <a:cxn ang="0">
                <a:pos x="connsiteX5812" y="connsiteY5812"/>
              </a:cxn>
              <a:cxn ang="0">
                <a:pos x="connsiteX5813" y="connsiteY5813"/>
              </a:cxn>
              <a:cxn ang="0">
                <a:pos x="connsiteX5814" y="connsiteY5814"/>
              </a:cxn>
              <a:cxn ang="0">
                <a:pos x="connsiteX5815" y="connsiteY5815"/>
              </a:cxn>
              <a:cxn ang="0">
                <a:pos x="connsiteX5816" y="connsiteY5816"/>
              </a:cxn>
              <a:cxn ang="0">
                <a:pos x="connsiteX5817" y="connsiteY5817"/>
              </a:cxn>
              <a:cxn ang="0">
                <a:pos x="connsiteX5818" y="connsiteY5818"/>
              </a:cxn>
              <a:cxn ang="0">
                <a:pos x="connsiteX5819" y="connsiteY5819"/>
              </a:cxn>
              <a:cxn ang="0">
                <a:pos x="connsiteX5820" y="connsiteY5820"/>
              </a:cxn>
              <a:cxn ang="0">
                <a:pos x="connsiteX5821" y="connsiteY5821"/>
              </a:cxn>
              <a:cxn ang="0">
                <a:pos x="connsiteX5822" y="connsiteY5822"/>
              </a:cxn>
              <a:cxn ang="0">
                <a:pos x="connsiteX5823" y="connsiteY5823"/>
              </a:cxn>
              <a:cxn ang="0">
                <a:pos x="connsiteX5824" y="connsiteY5824"/>
              </a:cxn>
              <a:cxn ang="0">
                <a:pos x="connsiteX5825" y="connsiteY5825"/>
              </a:cxn>
              <a:cxn ang="0">
                <a:pos x="connsiteX5826" y="connsiteY5826"/>
              </a:cxn>
              <a:cxn ang="0">
                <a:pos x="connsiteX5827" y="connsiteY5827"/>
              </a:cxn>
              <a:cxn ang="0">
                <a:pos x="connsiteX5828" y="connsiteY5828"/>
              </a:cxn>
              <a:cxn ang="0">
                <a:pos x="connsiteX5829" y="connsiteY5829"/>
              </a:cxn>
              <a:cxn ang="0">
                <a:pos x="connsiteX5830" y="connsiteY5830"/>
              </a:cxn>
              <a:cxn ang="0">
                <a:pos x="connsiteX5831" y="connsiteY5831"/>
              </a:cxn>
              <a:cxn ang="0">
                <a:pos x="connsiteX5832" y="connsiteY5832"/>
              </a:cxn>
              <a:cxn ang="0">
                <a:pos x="connsiteX5833" y="connsiteY5833"/>
              </a:cxn>
              <a:cxn ang="0">
                <a:pos x="connsiteX5834" y="connsiteY5834"/>
              </a:cxn>
              <a:cxn ang="0">
                <a:pos x="connsiteX5835" y="connsiteY5835"/>
              </a:cxn>
              <a:cxn ang="0">
                <a:pos x="connsiteX5836" y="connsiteY5836"/>
              </a:cxn>
              <a:cxn ang="0">
                <a:pos x="connsiteX5837" y="connsiteY5837"/>
              </a:cxn>
              <a:cxn ang="0">
                <a:pos x="connsiteX5838" y="connsiteY5838"/>
              </a:cxn>
              <a:cxn ang="0">
                <a:pos x="connsiteX5839" y="connsiteY5839"/>
              </a:cxn>
              <a:cxn ang="0">
                <a:pos x="connsiteX5840" y="connsiteY5840"/>
              </a:cxn>
              <a:cxn ang="0">
                <a:pos x="connsiteX5841" y="connsiteY5841"/>
              </a:cxn>
              <a:cxn ang="0">
                <a:pos x="connsiteX5842" y="connsiteY5842"/>
              </a:cxn>
              <a:cxn ang="0">
                <a:pos x="connsiteX5843" y="connsiteY5843"/>
              </a:cxn>
              <a:cxn ang="0">
                <a:pos x="connsiteX5844" y="connsiteY5844"/>
              </a:cxn>
              <a:cxn ang="0">
                <a:pos x="connsiteX5845" y="connsiteY5845"/>
              </a:cxn>
              <a:cxn ang="0">
                <a:pos x="connsiteX5846" y="connsiteY5846"/>
              </a:cxn>
              <a:cxn ang="0">
                <a:pos x="connsiteX5847" y="connsiteY5847"/>
              </a:cxn>
              <a:cxn ang="0">
                <a:pos x="connsiteX5848" y="connsiteY5848"/>
              </a:cxn>
              <a:cxn ang="0">
                <a:pos x="connsiteX5849" y="connsiteY5849"/>
              </a:cxn>
              <a:cxn ang="0">
                <a:pos x="connsiteX5850" y="connsiteY5850"/>
              </a:cxn>
              <a:cxn ang="0">
                <a:pos x="connsiteX5851" y="connsiteY5851"/>
              </a:cxn>
              <a:cxn ang="0">
                <a:pos x="connsiteX5852" y="connsiteY5852"/>
              </a:cxn>
              <a:cxn ang="0">
                <a:pos x="connsiteX5853" y="connsiteY5853"/>
              </a:cxn>
              <a:cxn ang="0">
                <a:pos x="connsiteX5854" y="connsiteY5854"/>
              </a:cxn>
              <a:cxn ang="0">
                <a:pos x="connsiteX5855" y="connsiteY5855"/>
              </a:cxn>
              <a:cxn ang="0">
                <a:pos x="connsiteX5856" y="connsiteY5856"/>
              </a:cxn>
              <a:cxn ang="0">
                <a:pos x="connsiteX5857" y="connsiteY5857"/>
              </a:cxn>
              <a:cxn ang="0">
                <a:pos x="connsiteX5858" y="connsiteY5858"/>
              </a:cxn>
              <a:cxn ang="0">
                <a:pos x="connsiteX5859" y="connsiteY5859"/>
              </a:cxn>
              <a:cxn ang="0">
                <a:pos x="connsiteX5860" y="connsiteY5860"/>
              </a:cxn>
              <a:cxn ang="0">
                <a:pos x="connsiteX5861" y="connsiteY5861"/>
              </a:cxn>
              <a:cxn ang="0">
                <a:pos x="connsiteX5862" y="connsiteY5862"/>
              </a:cxn>
              <a:cxn ang="0">
                <a:pos x="connsiteX5863" y="connsiteY5863"/>
              </a:cxn>
              <a:cxn ang="0">
                <a:pos x="connsiteX5864" y="connsiteY5864"/>
              </a:cxn>
              <a:cxn ang="0">
                <a:pos x="connsiteX5865" y="connsiteY5865"/>
              </a:cxn>
              <a:cxn ang="0">
                <a:pos x="connsiteX5866" y="connsiteY5866"/>
              </a:cxn>
              <a:cxn ang="0">
                <a:pos x="connsiteX5867" y="connsiteY5867"/>
              </a:cxn>
              <a:cxn ang="0">
                <a:pos x="connsiteX5868" y="connsiteY5868"/>
              </a:cxn>
              <a:cxn ang="0">
                <a:pos x="connsiteX5869" y="connsiteY5869"/>
              </a:cxn>
              <a:cxn ang="0">
                <a:pos x="connsiteX5870" y="connsiteY5870"/>
              </a:cxn>
            </a:cxnLst>
            <a:rect l="l" t="t" r="r" b="b"/>
            <a:pathLst>
              <a:path w="12163312" h="6858000">
                <a:moveTo>
                  <a:pt x="11685195" y="6460265"/>
                </a:moveTo>
                <a:lnTo>
                  <a:pt x="11527416" y="6551108"/>
                </a:lnTo>
                <a:lnTo>
                  <a:pt x="11527416" y="6735183"/>
                </a:lnTo>
                <a:lnTo>
                  <a:pt x="11685195" y="6826026"/>
                </a:lnTo>
                <a:lnTo>
                  <a:pt x="11842974" y="6735183"/>
                </a:lnTo>
                <a:lnTo>
                  <a:pt x="11842974" y="6551108"/>
                </a:lnTo>
                <a:close/>
                <a:moveTo>
                  <a:pt x="11364856" y="6460265"/>
                </a:moveTo>
                <a:lnTo>
                  <a:pt x="11207077" y="6551108"/>
                </a:lnTo>
                <a:lnTo>
                  <a:pt x="11207077" y="6735183"/>
                </a:lnTo>
                <a:lnTo>
                  <a:pt x="11364856" y="6826026"/>
                </a:lnTo>
                <a:lnTo>
                  <a:pt x="11522635" y="6735183"/>
                </a:lnTo>
                <a:lnTo>
                  <a:pt x="11522635" y="6551108"/>
                </a:lnTo>
                <a:close/>
                <a:moveTo>
                  <a:pt x="11042127" y="6460265"/>
                </a:moveTo>
                <a:lnTo>
                  <a:pt x="10884348" y="6551108"/>
                </a:lnTo>
                <a:lnTo>
                  <a:pt x="10884348" y="6735183"/>
                </a:lnTo>
                <a:lnTo>
                  <a:pt x="11042127" y="6826026"/>
                </a:lnTo>
                <a:lnTo>
                  <a:pt x="11199906" y="6735183"/>
                </a:lnTo>
                <a:lnTo>
                  <a:pt x="11199906" y="6551108"/>
                </a:lnTo>
                <a:close/>
                <a:moveTo>
                  <a:pt x="10721788" y="6460265"/>
                </a:moveTo>
                <a:lnTo>
                  <a:pt x="10564009" y="6551108"/>
                </a:lnTo>
                <a:lnTo>
                  <a:pt x="10564009" y="6735183"/>
                </a:lnTo>
                <a:lnTo>
                  <a:pt x="10721788" y="6826026"/>
                </a:lnTo>
                <a:lnTo>
                  <a:pt x="10879567" y="6735183"/>
                </a:lnTo>
                <a:lnTo>
                  <a:pt x="10879567" y="6551108"/>
                </a:lnTo>
                <a:close/>
                <a:moveTo>
                  <a:pt x="10401449" y="6460265"/>
                </a:moveTo>
                <a:lnTo>
                  <a:pt x="10243670" y="6551108"/>
                </a:lnTo>
                <a:lnTo>
                  <a:pt x="10243670" y="6735183"/>
                </a:lnTo>
                <a:lnTo>
                  <a:pt x="10401449" y="6826026"/>
                </a:lnTo>
                <a:lnTo>
                  <a:pt x="10559227" y="6735183"/>
                </a:lnTo>
                <a:lnTo>
                  <a:pt x="10559227" y="6551108"/>
                </a:lnTo>
                <a:close/>
                <a:moveTo>
                  <a:pt x="10081110" y="6460265"/>
                </a:moveTo>
                <a:lnTo>
                  <a:pt x="9923332" y="6551108"/>
                </a:lnTo>
                <a:lnTo>
                  <a:pt x="9923332" y="6735183"/>
                </a:lnTo>
                <a:lnTo>
                  <a:pt x="10081110" y="6826026"/>
                </a:lnTo>
                <a:lnTo>
                  <a:pt x="10238889" y="6735183"/>
                </a:lnTo>
                <a:lnTo>
                  <a:pt x="10238889" y="6551108"/>
                </a:lnTo>
                <a:close/>
                <a:moveTo>
                  <a:pt x="9760771" y="6460265"/>
                </a:moveTo>
                <a:lnTo>
                  <a:pt x="9602992" y="6551108"/>
                </a:lnTo>
                <a:lnTo>
                  <a:pt x="9602992" y="6735183"/>
                </a:lnTo>
                <a:lnTo>
                  <a:pt x="9760771" y="6826026"/>
                </a:lnTo>
                <a:lnTo>
                  <a:pt x="9918550" y="6735183"/>
                </a:lnTo>
                <a:lnTo>
                  <a:pt x="9918550" y="6551108"/>
                </a:lnTo>
                <a:close/>
                <a:moveTo>
                  <a:pt x="9440432" y="6460265"/>
                </a:moveTo>
                <a:lnTo>
                  <a:pt x="9282654" y="6551108"/>
                </a:lnTo>
                <a:lnTo>
                  <a:pt x="9282654" y="6735183"/>
                </a:lnTo>
                <a:lnTo>
                  <a:pt x="9440432" y="6826026"/>
                </a:lnTo>
                <a:lnTo>
                  <a:pt x="9598211" y="6735183"/>
                </a:lnTo>
                <a:lnTo>
                  <a:pt x="9598211" y="6551108"/>
                </a:lnTo>
                <a:close/>
                <a:moveTo>
                  <a:pt x="9120094" y="6460265"/>
                </a:moveTo>
                <a:lnTo>
                  <a:pt x="8962315" y="6551108"/>
                </a:lnTo>
                <a:lnTo>
                  <a:pt x="8962315" y="6735183"/>
                </a:lnTo>
                <a:lnTo>
                  <a:pt x="9120094" y="6826026"/>
                </a:lnTo>
                <a:lnTo>
                  <a:pt x="9277873" y="6735183"/>
                </a:lnTo>
                <a:lnTo>
                  <a:pt x="9277873" y="6551108"/>
                </a:lnTo>
                <a:close/>
                <a:moveTo>
                  <a:pt x="8799755" y="6460265"/>
                </a:moveTo>
                <a:lnTo>
                  <a:pt x="8641976" y="6551108"/>
                </a:lnTo>
                <a:lnTo>
                  <a:pt x="8641976" y="6735183"/>
                </a:lnTo>
                <a:lnTo>
                  <a:pt x="8799755" y="6826026"/>
                </a:lnTo>
                <a:lnTo>
                  <a:pt x="8957533" y="6735183"/>
                </a:lnTo>
                <a:lnTo>
                  <a:pt x="8957533" y="6551108"/>
                </a:lnTo>
                <a:close/>
                <a:moveTo>
                  <a:pt x="8479416" y="6460265"/>
                </a:moveTo>
                <a:lnTo>
                  <a:pt x="8321638" y="6551108"/>
                </a:lnTo>
                <a:lnTo>
                  <a:pt x="8321638" y="6735183"/>
                </a:lnTo>
                <a:lnTo>
                  <a:pt x="8479416" y="6826026"/>
                </a:lnTo>
                <a:lnTo>
                  <a:pt x="8637195" y="6735183"/>
                </a:lnTo>
                <a:lnTo>
                  <a:pt x="8637195" y="6551108"/>
                </a:lnTo>
                <a:close/>
                <a:moveTo>
                  <a:pt x="8159077" y="6460265"/>
                </a:moveTo>
                <a:lnTo>
                  <a:pt x="8001298" y="6551108"/>
                </a:lnTo>
                <a:lnTo>
                  <a:pt x="8001298" y="6735183"/>
                </a:lnTo>
                <a:lnTo>
                  <a:pt x="8159077" y="6826026"/>
                </a:lnTo>
                <a:lnTo>
                  <a:pt x="8316856" y="6735183"/>
                </a:lnTo>
                <a:lnTo>
                  <a:pt x="8316856" y="6551108"/>
                </a:lnTo>
                <a:close/>
                <a:moveTo>
                  <a:pt x="7838739" y="6460265"/>
                </a:moveTo>
                <a:lnTo>
                  <a:pt x="7680960" y="6551108"/>
                </a:lnTo>
                <a:lnTo>
                  <a:pt x="7680960" y="6735183"/>
                </a:lnTo>
                <a:lnTo>
                  <a:pt x="7838739" y="6826026"/>
                </a:lnTo>
                <a:lnTo>
                  <a:pt x="7996518" y="6735183"/>
                </a:lnTo>
                <a:lnTo>
                  <a:pt x="7996518" y="6551108"/>
                </a:lnTo>
                <a:close/>
                <a:moveTo>
                  <a:pt x="7518400" y="6460265"/>
                </a:moveTo>
                <a:lnTo>
                  <a:pt x="7360621" y="6551108"/>
                </a:lnTo>
                <a:lnTo>
                  <a:pt x="7360621" y="6735183"/>
                </a:lnTo>
                <a:lnTo>
                  <a:pt x="7518400" y="6826026"/>
                </a:lnTo>
                <a:lnTo>
                  <a:pt x="7676179" y="6735183"/>
                </a:lnTo>
                <a:lnTo>
                  <a:pt x="7676179" y="6551108"/>
                </a:lnTo>
                <a:close/>
                <a:moveTo>
                  <a:pt x="7198061" y="6460265"/>
                </a:moveTo>
                <a:lnTo>
                  <a:pt x="7040282" y="6551108"/>
                </a:lnTo>
                <a:lnTo>
                  <a:pt x="7040282" y="6735183"/>
                </a:lnTo>
                <a:lnTo>
                  <a:pt x="7198061" y="6826026"/>
                </a:lnTo>
                <a:lnTo>
                  <a:pt x="7355839" y="6735183"/>
                </a:lnTo>
                <a:lnTo>
                  <a:pt x="7355839" y="6551108"/>
                </a:lnTo>
                <a:close/>
                <a:moveTo>
                  <a:pt x="6877722" y="6460265"/>
                </a:moveTo>
                <a:lnTo>
                  <a:pt x="6719944" y="6551108"/>
                </a:lnTo>
                <a:lnTo>
                  <a:pt x="6719944" y="6735183"/>
                </a:lnTo>
                <a:lnTo>
                  <a:pt x="6877722" y="6826026"/>
                </a:lnTo>
                <a:lnTo>
                  <a:pt x="7035501" y="6735183"/>
                </a:lnTo>
                <a:lnTo>
                  <a:pt x="7035501" y="6551108"/>
                </a:lnTo>
                <a:close/>
                <a:moveTo>
                  <a:pt x="6557383" y="6460265"/>
                </a:moveTo>
                <a:lnTo>
                  <a:pt x="6399604" y="6551108"/>
                </a:lnTo>
                <a:lnTo>
                  <a:pt x="6399604" y="6735183"/>
                </a:lnTo>
                <a:lnTo>
                  <a:pt x="6557383" y="6826026"/>
                </a:lnTo>
                <a:lnTo>
                  <a:pt x="6715162" y="6735183"/>
                </a:lnTo>
                <a:lnTo>
                  <a:pt x="6715162" y="6551108"/>
                </a:lnTo>
                <a:close/>
                <a:moveTo>
                  <a:pt x="6237044" y="6460265"/>
                </a:moveTo>
                <a:lnTo>
                  <a:pt x="6079266" y="6551108"/>
                </a:lnTo>
                <a:lnTo>
                  <a:pt x="6079266" y="6735183"/>
                </a:lnTo>
                <a:lnTo>
                  <a:pt x="6237044" y="6826026"/>
                </a:lnTo>
                <a:lnTo>
                  <a:pt x="6394823" y="6735183"/>
                </a:lnTo>
                <a:lnTo>
                  <a:pt x="6394823" y="6551108"/>
                </a:lnTo>
                <a:close/>
                <a:moveTo>
                  <a:pt x="5916706" y="6460265"/>
                </a:moveTo>
                <a:lnTo>
                  <a:pt x="5758927" y="6551108"/>
                </a:lnTo>
                <a:lnTo>
                  <a:pt x="5758927" y="6735183"/>
                </a:lnTo>
                <a:lnTo>
                  <a:pt x="5916706" y="6826026"/>
                </a:lnTo>
                <a:lnTo>
                  <a:pt x="6074484" y="6735183"/>
                </a:lnTo>
                <a:lnTo>
                  <a:pt x="6074484" y="6551108"/>
                </a:lnTo>
                <a:close/>
                <a:moveTo>
                  <a:pt x="5596368" y="6460265"/>
                </a:moveTo>
                <a:lnTo>
                  <a:pt x="5438588" y="6551108"/>
                </a:lnTo>
                <a:lnTo>
                  <a:pt x="5438588" y="6735183"/>
                </a:lnTo>
                <a:lnTo>
                  <a:pt x="5596368" y="6826026"/>
                </a:lnTo>
                <a:lnTo>
                  <a:pt x="5754146" y="6735183"/>
                </a:lnTo>
                <a:lnTo>
                  <a:pt x="5754146" y="6551108"/>
                </a:lnTo>
                <a:close/>
                <a:moveTo>
                  <a:pt x="5276028" y="6460265"/>
                </a:moveTo>
                <a:lnTo>
                  <a:pt x="5118250" y="6551108"/>
                </a:lnTo>
                <a:lnTo>
                  <a:pt x="5118250" y="6735183"/>
                </a:lnTo>
                <a:lnTo>
                  <a:pt x="5276028" y="6826026"/>
                </a:lnTo>
                <a:lnTo>
                  <a:pt x="5433807" y="6735183"/>
                </a:lnTo>
                <a:lnTo>
                  <a:pt x="5433807" y="6551108"/>
                </a:lnTo>
                <a:close/>
                <a:moveTo>
                  <a:pt x="4955689" y="6460265"/>
                </a:moveTo>
                <a:lnTo>
                  <a:pt x="4797910" y="6551108"/>
                </a:lnTo>
                <a:lnTo>
                  <a:pt x="4797910" y="6735183"/>
                </a:lnTo>
                <a:lnTo>
                  <a:pt x="4955689" y="6826026"/>
                </a:lnTo>
                <a:lnTo>
                  <a:pt x="5113468" y="6735183"/>
                </a:lnTo>
                <a:lnTo>
                  <a:pt x="5113468" y="6551108"/>
                </a:lnTo>
                <a:close/>
                <a:moveTo>
                  <a:pt x="4635350" y="6460265"/>
                </a:moveTo>
                <a:lnTo>
                  <a:pt x="4477571" y="6551108"/>
                </a:lnTo>
                <a:lnTo>
                  <a:pt x="4477571" y="6735183"/>
                </a:lnTo>
                <a:lnTo>
                  <a:pt x="4635350" y="6826026"/>
                </a:lnTo>
                <a:lnTo>
                  <a:pt x="4793129" y="6735183"/>
                </a:lnTo>
                <a:lnTo>
                  <a:pt x="4793129" y="6551108"/>
                </a:lnTo>
                <a:close/>
                <a:moveTo>
                  <a:pt x="4315012" y="6460265"/>
                </a:moveTo>
                <a:lnTo>
                  <a:pt x="4157233" y="6551108"/>
                </a:lnTo>
                <a:lnTo>
                  <a:pt x="4157233" y="6735183"/>
                </a:lnTo>
                <a:lnTo>
                  <a:pt x="4315012" y="6826026"/>
                </a:lnTo>
                <a:lnTo>
                  <a:pt x="4472790" y="6735183"/>
                </a:lnTo>
                <a:lnTo>
                  <a:pt x="4472790" y="6551108"/>
                </a:lnTo>
                <a:close/>
                <a:moveTo>
                  <a:pt x="3994673" y="6460265"/>
                </a:moveTo>
                <a:lnTo>
                  <a:pt x="3836894" y="6551108"/>
                </a:lnTo>
                <a:lnTo>
                  <a:pt x="3836894" y="6735183"/>
                </a:lnTo>
                <a:lnTo>
                  <a:pt x="3994673" y="6826026"/>
                </a:lnTo>
                <a:lnTo>
                  <a:pt x="4152451" y="6735183"/>
                </a:lnTo>
                <a:lnTo>
                  <a:pt x="4152451" y="6551108"/>
                </a:lnTo>
                <a:close/>
                <a:moveTo>
                  <a:pt x="3671943" y="6460265"/>
                </a:moveTo>
                <a:lnTo>
                  <a:pt x="3514165" y="6551108"/>
                </a:lnTo>
                <a:lnTo>
                  <a:pt x="3514165" y="6735183"/>
                </a:lnTo>
                <a:lnTo>
                  <a:pt x="3671943" y="6826026"/>
                </a:lnTo>
                <a:lnTo>
                  <a:pt x="3829722" y="6735183"/>
                </a:lnTo>
                <a:lnTo>
                  <a:pt x="3829722" y="6551108"/>
                </a:lnTo>
                <a:close/>
                <a:moveTo>
                  <a:pt x="3351604" y="6460265"/>
                </a:moveTo>
                <a:lnTo>
                  <a:pt x="3193825" y="6551108"/>
                </a:lnTo>
                <a:lnTo>
                  <a:pt x="3193825" y="6735183"/>
                </a:lnTo>
                <a:lnTo>
                  <a:pt x="3351604" y="6826026"/>
                </a:lnTo>
                <a:lnTo>
                  <a:pt x="3509383" y="6735183"/>
                </a:lnTo>
                <a:lnTo>
                  <a:pt x="3509383" y="6551108"/>
                </a:lnTo>
                <a:close/>
                <a:moveTo>
                  <a:pt x="3031266" y="6460265"/>
                </a:moveTo>
                <a:lnTo>
                  <a:pt x="2873487" y="6551108"/>
                </a:lnTo>
                <a:lnTo>
                  <a:pt x="2873487" y="6735183"/>
                </a:lnTo>
                <a:lnTo>
                  <a:pt x="3031266" y="6826026"/>
                </a:lnTo>
                <a:lnTo>
                  <a:pt x="3189044" y="6735183"/>
                </a:lnTo>
                <a:lnTo>
                  <a:pt x="3189044" y="6551108"/>
                </a:lnTo>
                <a:close/>
                <a:moveTo>
                  <a:pt x="2710927" y="6460265"/>
                </a:moveTo>
                <a:lnTo>
                  <a:pt x="2553148" y="6551108"/>
                </a:lnTo>
                <a:lnTo>
                  <a:pt x="2553148" y="6735183"/>
                </a:lnTo>
                <a:lnTo>
                  <a:pt x="2710927" y="6826026"/>
                </a:lnTo>
                <a:lnTo>
                  <a:pt x="2868706" y="6735183"/>
                </a:lnTo>
                <a:lnTo>
                  <a:pt x="2868706" y="6551108"/>
                </a:lnTo>
                <a:close/>
                <a:moveTo>
                  <a:pt x="2390588" y="6460265"/>
                </a:moveTo>
                <a:lnTo>
                  <a:pt x="2232809" y="6551108"/>
                </a:lnTo>
                <a:lnTo>
                  <a:pt x="2232809" y="6735183"/>
                </a:lnTo>
                <a:lnTo>
                  <a:pt x="2390588" y="6826026"/>
                </a:lnTo>
                <a:lnTo>
                  <a:pt x="2548367" y="6735183"/>
                </a:lnTo>
                <a:lnTo>
                  <a:pt x="2548367" y="6551108"/>
                </a:lnTo>
                <a:close/>
                <a:moveTo>
                  <a:pt x="2070249" y="6460265"/>
                </a:moveTo>
                <a:lnTo>
                  <a:pt x="1912470" y="6551108"/>
                </a:lnTo>
                <a:lnTo>
                  <a:pt x="1912470" y="6735183"/>
                </a:lnTo>
                <a:lnTo>
                  <a:pt x="2070249" y="6826026"/>
                </a:lnTo>
                <a:lnTo>
                  <a:pt x="2228028" y="6735183"/>
                </a:lnTo>
                <a:lnTo>
                  <a:pt x="2228028" y="6551108"/>
                </a:lnTo>
                <a:close/>
                <a:moveTo>
                  <a:pt x="1749910" y="6460265"/>
                </a:moveTo>
                <a:lnTo>
                  <a:pt x="1592131" y="6551108"/>
                </a:lnTo>
                <a:lnTo>
                  <a:pt x="1592131" y="6735183"/>
                </a:lnTo>
                <a:lnTo>
                  <a:pt x="1749910" y="6826026"/>
                </a:lnTo>
                <a:lnTo>
                  <a:pt x="1907689" y="6735183"/>
                </a:lnTo>
                <a:lnTo>
                  <a:pt x="1907689" y="6551108"/>
                </a:lnTo>
                <a:close/>
                <a:moveTo>
                  <a:pt x="1429571" y="6460265"/>
                </a:moveTo>
                <a:lnTo>
                  <a:pt x="1271793" y="6551108"/>
                </a:lnTo>
                <a:lnTo>
                  <a:pt x="1271793" y="6735183"/>
                </a:lnTo>
                <a:lnTo>
                  <a:pt x="1429571" y="6826026"/>
                </a:lnTo>
                <a:lnTo>
                  <a:pt x="1587350" y="6735183"/>
                </a:lnTo>
                <a:lnTo>
                  <a:pt x="1587350" y="6551108"/>
                </a:lnTo>
                <a:close/>
                <a:moveTo>
                  <a:pt x="1109233" y="6460265"/>
                </a:moveTo>
                <a:lnTo>
                  <a:pt x="951454" y="6551108"/>
                </a:lnTo>
                <a:lnTo>
                  <a:pt x="951454" y="6735183"/>
                </a:lnTo>
                <a:lnTo>
                  <a:pt x="1109233" y="6826026"/>
                </a:lnTo>
                <a:lnTo>
                  <a:pt x="1267011" y="6735183"/>
                </a:lnTo>
                <a:lnTo>
                  <a:pt x="1267011" y="6551108"/>
                </a:lnTo>
                <a:close/>
                <a:moveTo>
                  <a:pt x="788894" y="6460265"/>
                </a:moveTo>
                <a:lnTo>
                  <a:pt x="631115" y="6551108"/>
                </a:lnTo>
                <a:lnTo>
                  <a:pt x="631115" y="6735183"/>
                </a:lnTo>
                <a:lnTo>
                  <a:pt x="788894" y="6826026"/>
                </a:lnTo>
                <a:lnTo>
                  <a:pt x="946673" y="6735183"/>
                </a:lnTo>
                <a:lnTo>
                  <a:pt x="946673" y="6551108"/>
                </a:lnTo>
                <a:close/>
                <a:moveTo>
                  <a:pt x="468555" y="6460265"/>
                </a:moveTo>
                <a:lnTo>
                  <a:pt x="310776" y="6551108"/>
                </a:lnTo>
                <a:lnTo>
                  <a:pt x="310776" y="6735183"/>
                </a:lnTo>
                <a:lnTo>
                  <a:pt x="468555" y="6826026"/>
                </a:lnTo>
                <a:lnTo>
                  <a:pt x="626334" y="6735183"/>
                </a:lnTo>
                <a:lnTo>
                  <a:pt x="626334" y="6551108"/>
                </a:lnTo>
                <a:close/>
                <a:moveTo>
                  <a:pt x="11842974" y="6180567"/>
                </a:moveTo>
                <a:lnTo>
                  <a:pt x="11685195" y="6271409"/>
                </a:lnTo>
                <a:lnTo>
                  <a:pt x="11685195" y="6455485"/>
                </a:lnTo>
                <a:lnTo>
                  <a:pt x="11842974" y="6546327"/>
                </a:lnTo>
                <a:lnTo>
                  <a:pt x="12000753" y="6455485"/>
                </a:lnTo>
                <a:lnTo>
                  <a:pt x="12000753" y="6271409"/>
                </a:lnTo>
                <a:close/>
                <a:moveTo>
                  <a:pt x="11522635" y="6180567"/>
                </a:moveTo>
                <a:lnTo>
                  <a:pt x="11364856" y="6271409"/>
                </a:lnTo>
                <a:lnTo>
                  <a:pt x="11364856" y="6455485"/>
                </a:lnTo>
                <a:lnTo>
                  <a:pt x="11522635" y="6546327"/>
                </a:lnTo>
                <a:lnTo>
                  <a:pt x="11680414" y="6455485"/>
                </a:lnTo>
                <a:lnTo>
                  <a:pt x="11680414" y="6271409"/>
                </a:lnTo>
                <a:close/>
                <a:moveTo>
                  <a:pt x="11202296" y="6180567"/>
                </a:moveTo>
                <a:lnTo>
                  <a:pt x="11044517" y="6271409"/>
                </a:lnTo>
                <a:lnTo>
                  <a:pt x="11044517" y="6455485"/>
                </a:lnTo>
                <a:lnTo>
                  <a:pt x="11202296" y="6546327"/>
                </a:lnTo>
                <a:lnTo>
                  <a:pt x="11360075" y="6455485"/>
                </a:lnTo>
                <a:lnTo>
                  <a:pt x="11360075" y="6271409"/>
                </a:lnTo>
                <a:close/>
                <a:moveTo>
                  <a:pt x="10881957" y="6180567"/>
                </a:moveTo>
                <a:lnTo>
                  <a:pt x="10724179" y="6271409"/>
                </a:lnTo>
                <a:lnTo>
                  <a:pt x="10724179" y="6455485"/>
                </a:lnTo>
                <a:lnTo>
                  <a:pt x="10881957" y="6546327"/>
                </a:lnTo>
                <a:lnTo>
                  <a:pt x="11039736" y="6455485"/>
                </a:lnTo>
                <a:lnTo>
                  <a:pt x="11039736" y="6271409"/>
                </a:lnTo>
                <a:close/>
                <a:moveTo>
                  <a:pt x="10561618" y="6180567"/>
                </a:moveTo>
                <a:lnTo>
                  <a:pt x="10403839" y="6271409"/>
                </a:lnTo>
                <a:lnTo>
                  <a:pt x="10403839" y="6455485"/>
                </a:lnTo>
                <a:lnTo>
                  <a:pt x="10561618" y="6546327"/>
                </a:lnTo>
                <a:lnTo>
                  <a:pt x="10719397" y="6455485"/>
                </a:lnTo>
                <a:lnTo>
                  <a:pt x="10719397" y="6271409"/>
                </a:lnTo>
                <a:close/>
                <a:moveTo>
                  <a:pt x="10241280" y="6180567"/>
                </a:moveTo>
                <a:lnTo>
                  <a:pt x="10083501" y="6271409"/>
                </a:lnTo>
                <a:lnTo>
                  <a:pt x="10083501" y="6455485"/>
                </a:lnTo>
                <a:lnTo>
                  <a:pt x="10241280" y="6546327"/>
                </a:lnTo>
                <a:lnTo>
                  <a:pt x="10399058" y="6455485"/>
                </a:lnTo>
                <a:lnTo>
                  <a:pt x="10399058" y="6271409"/>
                </a:lnTo>
                <a:close/>
                <a:moveTo>
                  <a:pt x="9920941" y="6180567"/>
                </a:moveTo>
                <a:lnTo>
                  <a:pt x="9763162" y="6271409"/>
                </a:lnTo>
                <a:lnTo>
                  <a:pt x="9763162" y="6455485"/>
                </a:lnTo>
                <a:lnTo>
                  <a:pt x="9920941" y="6546327"/>
                </a:lnTo>
                <a:lnTo>
                  <a:pt x="10078720" y="6455485"/>
                </a:lnTo>
                <a:lnTo>
                  <a:pt x="10078720" y="6271409"/>
                </a:lnTo>
                <a:close/>
                <a:moveTo>
                  <a:pt x="9600602" y="6180567"/>
                </a:moveTo>
                <a:lnTo>
                  <a:pt x="9442823" y="6271409"/>
                </a:lnTo>
                <a:lnTo>
                  <a:pt x="9442823" y="6455485"/>
                </a:lnTo>
                <a:lnTo>
                  <a:pt x="9600602" y="6546327"/>
                </a:lnTo>
                <a:lnTo>
                  <a:pt x="9758380" y="6455485"/>
                </a:lnTo>
                <a:lnTo>
                  <a:pt x="9758380" y="6271409"/>
                </a:lnTo>
                <a:close/>
                <a:moveTo>
                  <a:pt x="9280263" y="6180567"/>
                </a:moveTo>
                <a:lnTo>
                  <a:pt x="9122485" y="6271409"/>
                </a:lnTo>
                <a:lnTo>
                  <a:pt x="9122485" y="6455485"/>
                </a:lnTo>
                <a:lnTo>
                  <a:pt x="9280263" y="6546327"/>
                </a:lnTo>
                <a:lnTo>
                  <a:pt x="9438042" y="6455485"/>
                </a:lnTo>
                <a:lnTo>
                  <a:pt x="9438042" y="6271409"/>
                </a:lnTo>
                <a:close/>
                <a:moveTo>
                  <a:pt x="8959924" y="6180567"/>
                </a:moveTo>
                <a:lnTo>
                  <a:pt x="8802145" y="6271409"/>
                </a:lnTo>
                <a:lnTo>
                  <a:pt x="8802145" y="6455485"/>
                </a:lnTo>
                <a:lnTo>
                  <a:pt x="8959924" y="6546327"/>
                </a:lnTo>
                <a:lnTo>
                  <a:pt x="9117703" y="6455485"/>
                </a:lnTo>
                <a:lnTo>
                  <a:pt x="9117703" y="6271409"/>
                </a:lnTo>
                <a:close/>
                <a:moveTo>
                  <a:pt x="8639585" y="6180567"/>
                </a:moveTo>
                <a:lnTo>
                  <a:pt x="8481806" y="6271409"/>
                </a:lnTo>
                <a:lnTo>
                  <a:pt x="8481806" y="6455485"/>
                </a:lnTo>
                <a:lnTo>
                  <a:pt x="8639585" y="6546327"/>
                </a:lnTo>
                <a:lnTo>
                  <a:pt x="8797364" y="6455485"/>
                </a:lnTo>
                <a:lnTo>
                  <a:pt x="8797364" y="6271409"/>
                </a:lnTo>
                <a:close/>
                <a:moveTo>
                  <a:pt x="8319247" y="6180567"/>
                </a:moveTo>
                <a:lnTo>
                  <a:pt x="8161468" y="6271409"/>
                </a:lnTo>
                <a:lnTo>
                  <a:pt x="8161468" y="6455485"/>
                </a:lnTo>
                <a:lnTo>
                  <a:pt x="8319247" y="6546327"/>
                </a:lnTo>
                <a:lnTo>
                  <a:pt x="8477026" y="6455485"/>
                </a:lnTo>
                <a:lnTo>
                  <a:pt x="8477026" y="6271409"/>
                </a:lnTo>
                <a:close/>
                <a:moveTo>
                  <a:pt x="7998908" y="6180567"/>
                </a:moveTo>
                <a:lnTo>
                  <a:pt x="7841129" y="6271409"/>
                </a:lnTo>
                <a:lnTo>
                  <a:pt x="7841129" y="6455485"/>
                </a:lnTo>
                <a:lnTo>
                  <a:pt x="7998908" y="6546327"/>
                </a:lnTo>
                <a:lnTo>
                  <a:pt x="8156687" y="6455485"/>
                </a:lnTo>
                <a:lnTo>
                  <a:pt x="8156687" y="6271409"/>
                </a:lnTo>
                <a:close/>
                <a:moveTo>
                  <a:pt x="7678569" y="6180567"/>
                </a:moveTo>
                <a:lnTo>
                  <a:pt x="7520791" y="6271409"/>
                </a:lnTo>
                <a:lnTo>
                  <a:pt x="7520791" y="6455485"/>
                </a:lnTo>
                <a:lnTo>
                  <a:pt x="7678569" y="6546327"/>
                </a:lnTo>
                <a:lnTo>
                  <a:pt x="7836348" y="6455485"/>
                </a:lnTo>
                <a:lnTo>
                  <a:pt x="7836348" y="6271409"/>
                </a:lnTo>
                <a:close/>
                <a:moveTo>
                  <a:pt x="7358230" y="6180567"/>
                </a:moveTo>
                <a:lnTo>
                  <a:pt x="7200451" y="6271409"/>
                </a:lnTo>
                <a:lnTo>
                  <a:pt x="7200451" y="6455485"/>
                </a:lnTo>
                <a:lnTo>
                  <a:pt x="7358230" y="6546327"/>
                </a:lnTo>
                <a:lnTo>
                  <a:pt x="7516009" y="6455485"/>
                </a:lnTo>
                <a:lnTo>
                  <a:pt x="7516009" y="6271409"/>
                </a:lnTo>
                <a:close/>
                <a:moveTo>
                  <a:pt x="7037892" y="6180567"/>
                </a:moveTo>
                <a:lnTo>
                  <a:pt x="6880113" y="6271409"/>
                </a:lnTo>
                <a:lnTo>
                  <a:pt x="6880113" y="6455485"/>
                </a:lnTo>
                <a:lnTo>
                  <a:pt x="7037892" y="6546327"/>
                </a:lnTo>
                <a:lnTo>
                  <a:pt x="7195671" y="6455485"/>
                </a:lnTo>
                <a:lnTo>
                  <a:pt x="7195671" y="6271409"/>
                </a:lnTo>
                <a:close/>
                <a:moveTo>
                  <a:pt x="6717553" y="6180567"/>
                </a:moveTo>
                <a:lnTo>
                  <a:pt x="6559774" y="6271409"/>
                </a:lnTo>
                <a:lnTo>
                  <a:pt x="6559774" y="6455485"/>
                </a:lnTo>
                <a:lnTo>
                  <a:pt x="6717553" y="6546327"/>
                </a:lnTo>
                <a:lnTo>
                  <a:pt x="6875332" y="6455485"/>
                </a:lnTo>
                <a:lnTo>
                  <a:pt x="6875332" y="6271409"/>
                </a:lnTo>
                <a:close/>
                <a:moveTo>
                  <a:pt x="6397214" y="6180567"/>
                </a:moveTo>
                <a:lnTo>
                  <a:pt x="6239435" y="6271409"/>
                </a:lnTo>
                <a:lnTo>
                  <a:pt x="6239435" y="6455485"/>
                </a:lnTo>
                <a:lnTo>
                  <a:pt x="6397214" y="6546327"/>
                </a:lnTo>
                <a:lnTo>
                  <a:pt x="6554992" y="6455485"/>
                </a:lnTo>
                <a:lnTo>
                  <a:pt x="6554992" y="6271409"/>
                </a:lnTo>
                <a:close/>
                <a:moveTo>
                  <a:pt x="6076875" y="6180567"/>
                </a:moveTo>
                <a:lnTo>
                  <a:pt x="5919096" y="6271409"/>
                </a:lnTo>
                <a:lnTo>
                  <a:pt x="5919096" y="6455485"/>
                </a:lnTo>
                <a:lnTo>
                  <a:pt x="6076875" y="6546327"/>
                </a:lnTo>
                <a:lnTo>
                  <a:pt x="6234654" y="6455485"/>
                </a:lnTo>
                <a:lnTo>
                  <a:pt x="6234654" y="6271409"/>
                </a:lnTo>
                <a:close/>
                <a:moveTo>
                  <a:pt x="5756536" y="6180567"/>
                </a:moveTo>
                <a:lnTo>
                  <a:pt x="5598757" y="6271409"/>
                </a:lnTo>
                <a:lnTo>
                  <a:pt x="5598757" y="6455485"/>
                </a:lnTo>
                <a:lnTo>
                  <a:pt x="5756536" y="6546327"/>
                </a:lnTo>
                <a:lnTo>
                  <a:pt x="5914316" y="6455485"/>
                </a:lnTo>
                <a:lnTo>
                  <a:pt x="5914316" y="6271409"/>
                </a:lnTo>
                <a:close/>
                <a:moveTo>
                  <a:pt x="5436198" y="6180567"/>
                </a:moveTo>
                <a:lnTo>
                  <a:pt x="5278418" y="6271409"/>
                </a:lnTo>
                <a:lnTo>
                  <a:pt x="5278418" y="6455485"/>
                </a:lnTo>
                <a:lnTo>
                  <a:pt x="5436198" y="6546327"/>
                </a:lnTo>
                <a:lnTo>
                  <a:pt x="5593976" y="6455485"/>
                </a:lnTo>
                <a:lnTo>
                  <a:pt x="5593976" y="6271409"/>
                </a:lnTo>
                <a:close/>
                <a:moveTo>
                  <a:pt x="5115859" y="6180567"/>
                </a:moveTo>
                <a:lnTo>
                  <a:pt x="4958080" y="6271409"/>
                </a:lnTo>
                <a:lnTo>
                  <a:pt x="4958080" y="6455485"/>
                </a:lnTo>
                <a:lnTo>
                  <a:pt x="5115859" y="6546327"/>
                </a:lnTo>
                <a:lnTo>
                  <a:pt x="5273637" y="6455485"/>
                </a:lnTo>
                <a:lnTo>
                  <a:pt x="5273637" y="6271409"/>
                </a:lnTo>
                <a:close/>
                <a:moveTo>
                  <a:pt x="4795520" y="6180567"/>
                </a:moveTo>
                <a:lnTo>
                  <a:pt x="4637741" y="6271409"/>
                </a:lnTo>
                <a:lnTo>
                  <a:pt x="4637741" y="6455485"/>
                </a:lnTo>
                <a:lnTo>
                  <a:pt x="4795520" y="6546327"/>
                </a:lnTo>
                <a:lnTo>
                  <a:pt x="4953299" y="6455485"/>
                </a:lnTo>
                <a:lnTo>
                  <a:pt x="4953299" y="6271409"/>
                </a:lnTo>
                <a:close/>
                <a:moveTo>
                  <a:pt x="4475181" y="6180567"/>
                </a:moveTo>
                <a:lnTo>
                  <a:pt x="4317402" y="6271409"/>
                </a:lnTo>
                <a:lnTo>
                  <a:pt x="4317402" y="6455485"/>
                </a:lnTo>
                <a:lnTo>
                  <a:pt x="4475181" y="6546327"/>
                </a:lnTo>
                <a:lnTo>
                  <a:pt x="4632960" y="6455485"/>
                </a:lnTo>
                <a:lnTo>
                  <a:pt x="4632960" y="6271409"/>
                </a:lnTo>
                <a:close/>
                <a:moveTo>
                  <a:pt x="4152451" y="6180567"/>
                </a:moveTo>
                <a:lnTo>
                  <a:pt x="3994673" y="6271409"/>
                </a:lnTo>
                <a:lnTo>
                  <a:pt x="3994673" y="6455485"/>
                </a:lnTo>
                <a:lnTo>
                  <a:pt x="4152451" y="6546327"/>
                </a:lnTo>
                <a:lnTo>
                  <a:pt x="4310230" y="6455485"/>
                </a:lnTo>
                <a:lnTo>
                  <a:pt x="4310230" y="6271409"/>
                </a:lnTo>
                <a:close/>
                <a:moveTo>
                  <a:pt x="3832112" y="6180567"/>
                </a:moveTo>
                <a:lnTo>
                  <a:pt x="3674334" y="6271409"/>
                </a:lnTo>
                <a:lnTo>
                  <a:pt x="3674334" y="6455485"/>
                </a:lnTo>
                <a:lnTo>
                  <a:pt x="3832112" y="6546327"/>
                </a:lnTo>
                <a:lnTo>
                  <a:pt x="3989891" y="6455485"/>
                </a:lnTo>
                <a:lnTo>
                  <a:pt x="3989891" y="6271409"/>
                </a:lnTo>
                <a:close/>
                <a:moveTo>
                  <a:pt x="3511774" y="6180567"/>
                </a:moveTo>
                <a:lnTo>
                  <a:pt x="3353995" y="6271409"/>
                </a:lnTo>
                <a:lnTo>
                  <a:pt x="3353995" y="6455485"/>
                </a:lnTo>
                <a:lnTo>
                  <a:pt x="3511774" y="6546327"/>
                </a:lnTo>
                <a:lnTo>
                  <a:pt x="3669553" y="6455485"/>
                </a:lnTo>
                <a:lnTo>
                  <a:pt x="3669553" y="6271409"/>
                </a:lnTo>
                <a:close/>
                <a:moveTo>
                  <a:pt x="3191435" y="6180567"/>
                </a:moveTo>
                <a:lnTo>
                  <a:pt x="3033656" y="6271409"/>
                </a:lnTo>
                <a:lnTo>
                  <a:pt x="3033656" y="6455485"/>
                </a:lnTo>
                <a:lnTo>
                  <a:pt x="3191435" y="6546327"/>
                </a:lnTo>
                <a:lnTo>
                  <a:pt x="3349214" y="6455485"/>
                </a:lnTo>
                <a:lnTo>
                  <a:pt x="3349214" y="6271409"/>
                </a:lnTo>
                <a:close/>
                <a:moveTo>
                  <a:pt x="2871096" y="6180567"/>
                </a:moveTo>
                <a:lnTo>
                  <a:pt x="2713317" y="6271409"/>
                </a:lnTo>
                <a:lnTo>
                  <a:pt x="2713317" y="6455485"/>
                </a:lnTo>
                <a:lnTo>
                  <a:pt x="2871096" y="6546327"/>
                </a:lnTo>
                <a:lnTo>
                  <a:pt x="3028875" y="6455485"/>
                </a:lnTo>
                <a:lnTo>
                  <a:pt x="3028875" y="6271409"/>
                </a:lnTo>
                <a:close/>
                <a:moveTo>
                  <a:pt x="2550757" y="6180567"/>
                </a:moveTo>
                <a:lnTo>
                  <a:pt x="2392978" y="6271409"/>
                </a:lnTo>
                <a:lnTo>
                  <a:pt x="2392978" y="6455485"/>
                </a:lnTo>
                <a:lnTo>
                  <a:pt x="2550757" y="6546327"/>
                </a:lnTo>
                <a:lnTo>
                  <a:pt x="2708536" y="6455485"/>
                </a:lnTo>
                <a:lnTo>
                  <a:pt x="2708536" y="6271409"/>
                </a:lnTo>
                <a:close/>
                <a:moveTo>
                  <a:pt x="2230419" y="6180567"/>
                </a:moveTo>
                <a:lnTo>
                  <a:pt x="2072640" y="6271409"/>
                </a:lnTo>
                <a:lnTo>
                  <a:pt x="2072640" y="6455485"/>
                </a:lnTo>
                <a:lnTo>
                  <a:pt x="2230419" y="6546327"/>
                </a:lnTo>
                <a:lnTo>
                  <a:pt x="2388197" y="6455485"/>
                </a:lnTo>
                <a:lnTo>
                  <a:pt x="2388197" y="6271409"/>
                </a:lnTo>
                <a:close/>
                <a:moveTo>
                  <a:pt x="1910080" y="6180567"/>
                </a:moveTo>
                <a:lnTo>
                  <a:pt x="1752301" y="6271409"/>
                </a:lnTo>
                <a:lnTo>
                  <a:pt x="1752301" y="6455485"/>
                </a:lnTo>
                <a:lnTo>
                  <a:pt x="1910080" y="6546327"/>
                </a:lnTo>
                <a:lnTo>
                  <a:pt x="2067858" y="6455485"/>
                </a:lnTo>
                <a:lnTo>
                  <a:pt x="2067858" y="6271409"/>
                </a:lnTo>
                <a:close/>
                <a:moveTo>
                  <a:pt x="1589741" y="6180567"/>
                </a:moveTo>
                <a:lnTo>
                  <a:pt x="1431962" y="6271409"/>
                </a:lnTo>
                <a:lnTo>
                  <a:pt x="1431962" y="6455485"/>
                </a:lnTo>
                <a:lnTo>
                  <a:pt x="1589741" y="6546327"/>
                </a:lnTo>
                <a:lnTo>
                  <a:pt x="1747520" y="6455485"/>
                </a:lnTo>
                <a:lnTo>
                  <a:pt x="1747520" y="6271409"/>
                </a:lnTo>
                <a:close/>
                <a:moveTo>
                  <a:pt x="1269402" y="6180567"/>
                </a:moveTo>
                <a:lnTo>
                  <a:pt x="1111623" y="6271409"/>
                </a:lnTo>
                <a:lnTo>
                  <a:pt x="1111623" y="6455485"/>
                </a:lnTo>
                <a:lnTo>
                  <a:pt x="1269402" y="6546327"/>
                </a:lnTo>
                <a:lnTo>
                  <a:pt x="1427181" y="6455485"/>
                </a:lnTo>
                <a:lnTo>
                  <a:pt x="1427181" y="6271409"/>
                </a:lnTo>
                <a:close/>
                <a:moveTo>
                  <a:pt x="949063" y="6180567"/>
                </a:moveTo>
                <a:lnTo>
                  <a:pt x="791284" y="6271409"/>
                </a:lnTo>
                <a:lnTo>
                  <a:pt x="791284" y="6455485"/>
                </a:lnTo>
                <a:lnTo>
                  <a:pt x="949063" y="6546327"/>
                </a:lnTo>
                <a:lnTo>
                  <a:pt x="1106842" y="6455485"/>
                </a:lnTo>
                <a:lnTo>
                  <a:pt x="1106842" y="6271409"/>
                </a:lnTo>
                <a:close/>
                <a:moveTo>
                  <a:pt x="628724" y="6180567"/>
                </a:moveTo>
                <a:lnTo>
                  <a:pt x="470945" y="6271409"/>
                </a:lnTo>
                <a:lnTo>
                  <a:pt x="470945" y="6455485"/>
                </a:lnTo>
                <a:lnTo>
                  <a:pt x="628724" y="6546327"/>
                </a:lnTo>
                <a:lnTo>
                  <a:pt x="786503" y="6455485"/>
                </a:lnTo>
                <a:lnTo>
                  <a:pt x="786503" y="6271409"/>
                </a:lnTo>
                <a:close/>
                <a:moveTo>
                  <a:pt x="308385" y="6180567"/>
                </a:moveTo>
                <a:lnTo>
                  <a:pt x="150607" y="6271409"/>
                </a:lnTo>
                <a:lnTo>
                  <a:pt x="150607" y="6455485"/>
                </a:lnTo>
                <a:lnTo>
                  <a:pt x="308385" y="6546327"/>
                </a:lnTo>
                <a:lnTo>
                  <a:pt x="466164" y="6455485"/>
                </a:lnTo>
                <a:lnTo>
                  <a:pt x="466164" y="6271409"/>
                </a:lnTo>
                <a:close/>
                <a:moveTo>
                  <a:pt x="11685195" y="5900868"/>
                </a:moveTo>
                <a:lnTo>
                  <a:pt x="11527416" y="5991711"/>
                </a:lnTo>
                <a:lnTo>
                  <a:pt x="11527416" y="6175786"/>
                </a:lnTo>
                <a:lnTo>
                  <a:pt x="11685195" y="6266628"/>
                </a:lnTo>
                <a:lnTo>
                  <a:pt x="11842974" y="6175786"/>
                </a:lnTo>
                <a:lnTo>
                  <a:pt x="11842974" y="5991711"/>
                </a:lnTo>
                <a:close/>
                <a:moveTo>
                  <a:pt x="11364856" y="5900868"/>
                </a:moveTo>
                <a:lnTo>
                  <a:pt x="11207077" y="5991711"/>
                </a:lnTo>
                <a:lnTo>
                  <a:pt x="11207077" y="6175786"/>
                </a:lnTo>
                <a:lnTo>
                  <a:pt x="11364856" y="6266628"/>
                </a:lnTo>
                <a:lnTo>
                  <a:pt x="11522635" y="6175786"/>
                </a:lnTo>
                <a:lnTo>
                  <a:pt x="11522635" y="5991711"/>
                </a:lnTo>
                <a:close/>
                <a:moveTo>
                  <a:pt x="11042127" y="5900868"/>
                </a:moveTo>
                <a:lnTo>
                  <a:pt x="10884348" y="5991711"/>
                </a:lnTo>
                <a:lnTo>
                  <a:pt x="10884348" y="6175786"/>
                </a:lnTo>
                <a:lnTo>
                  <a:pt x="11042127" y="6266628"/>
                </a:lnTo>
                <a:lnTo>
                  <a:pt x="11199906" y="6175786"/>
                </a:lnTo>
                <a:lnTo>
                  <a:pt x="11199906" y="5991711"/>
                </a:lnTo>
                <a:close/>
                <a:moveTo>
                  <a:pt x="10721788" y="5900868"/>
                </a:moveTo>
                <a:lnTo>
                  <a:pt x="10564009" y="5991711"/>
                </a:lnTo>
                <a:lnTo>
                  <a:pt x="10564009" y="6175786"/>
                </a:lnTo>
                <a:lnTo>
                  <a:pt x="10721788" y="6266628"/>
                </a:lnTo>
                <a:lnTo>
                  <a:pt x="10879567" y="6175786"/>
                </a:lnTo>
                <a:lnTo>
                  <a:pt x="10879567" y="5991711"/>
                </a:lnTo>
                <a:close/>
                <a:moveTo>
                  <a:pt x="10401449" y="5900868"/>
                </a:moveTo>
                <a:lnTo>
                  <a:pt x="10243670" y="5991711"/>
                </a:lnTo>
                <a:lnTo>
                  <a:pt x="10243670" y="6175786"/>
                </a:lnTo>
                <a:lnTo>
                  <a:pt x="10401449" y="6266628"/>
                </a:lnTo>
                <a:lnTo>
                  <a:pt x="10559227" y="6175786"/>
                </a:lnTo>
                <a:lnTo>
                  <a:pt x="10559227" y="5991711"/>
                </a:lnTo>
                <a:close/>
                <a:moveTo>
                  <a:pt x="10081110" y="5900868"/>
                </a:moveTo>
                <a:lnTo>
                  <a:pt x="9923332" y="5991711"/>
                </a:lnTo>
                <a:lnTo>
                  <a:pt x="9923332" y="6175786"/>
                </a:lnTo>
                <a:lnTo>
                  <a:pt x="10081110" y="6266628"/>
                </a:lnTo>
                <a:lnTo>
                  <a:pt x="10238889" y="6175786"/>
                </a:lnTo>
                <a:lnTo>
                  <a:pt x="10238889" y="5991711"/>
                </a:lnTo>
                <a:close/>
                <a:moveTo>
                  <a:pt x="9760771" y="5900868"/>
                </a:moveTo>
                <a:lnTo>
                  <a:pt x="9602992" y="5991711"/>
                </a:lnTo>
                <a:lnTo>
                  <a:pt x="9602992" y="6175786"/>
                </a:lnTo>
                <a:lnTo>
                  <a:pt x="9760771" y="6266628"/>
                </a:lnTo>
                <a:lnTo>
                  <a:pt x="9918550" y="6175786"/>
                </a:lnTo>
                <a:lnTo>
                  <a:pt x="9918550" y="5991711"/>
                </a:lnTo>
                <a:close/>
                <a:moveTo>
                  <a:pt x="9440432" y="5900868"/>
                </a:moveTo>
                <a:lnTo>
                  <a:pt x="9282654" y="5991711"/>
                </a:lnTo>
                <a:lnTo>
                  <a:pt x="9282654" y="6175786"/>
                </a:lnTo>
                <a:lnTo>
                  <a:pt x="9440432" y="6266628"/>
                </a:lnTo>
                <a:lnTo>
                  <a:pt x="9598211" y="6175786"/>
                </a:lnTo>
                <a:lnTo>
                  <a:pt x="9598211" y="5991711"/>
                </a:lnTo>
                <a:close/>
                <a:moveTo>
                  <a:pt x="9120094" y="5900868"/>
                </a:moveTo>
                <a:lnTo>
                  <a:pt x="8962315" y="5991711"/>
                </a:lnTo>
                <a:lnTo>
                  <a:pt x="8962315" y="6175786"/>
                </a:lnTo>
                <a:lnTo>
                  <a:pt x="9120094" y="6266628"/>
                </a:lnTo>
                <a:lnTo>
                  <a:pt x="9277873" y="6175786"/>
                </a:lnTo>
                <a:lnTo>
                  <a:pt x="9277873" y="5991711"/>
                </a:lnTo>
                <a:close/>
                <a:moveTo>
                  <a:pt x="8799755" y="5900868"/>
                </a:moveTo>
                <a:lnTo>
                  <a:pt x="8641976" y="5991711"/>
                </a:lnTo>
                <a:lnTo>
                  <a:pt x="8641976" y="6175786"/>
                </a:lnTo>
                <a:lnTo>
                  <a:pt x="8799755" y="6266628"/>
                </a:lnTo>
                <a:lnTo>
                  <a:pt x="8957533" y="6175786"/>
                </a:lnTo>
                <a:lnTo>
                  <a:pt x="8957533" y="5991711"/>
                </a:lnTo>
                <a:close/>
                <a:moveTo>
                  <a:pt x="8479416" y="5900868"/>
                </a:moveTo>
                <a:lnTo>
                  <a:pt x="8321638" y="5991711"/>
                </a:lnTo>
                <a:lnTo>
                  <a:pt x="8321638" y="6175786"/>
                </a:lnTo>
                <a:lnTo>
                  <a:pt x="8479416" y="6266628"/>
                </a:lnTo>
                <a:lnTo>
                  <a:pt x="8637195" y="6175786"/>
                </a:lnTo>
                <a:lnTo>
                  <a:pt x="8637195" y="5991711"/>
                </a:lnTo>
                <a:close/>
                <a:moveTo>
                  <a:pt x="8159077" y="5900868"/>
                </a:moveTo>
                <a:lnTo>
                  <a:pt x="8001298" y="5991711"/>
                </a:lnTo>
                <a:lnTo>
                  <a:pt x="8001298" y="6175786"/>
                </a:lnTo>
                <a:lnTo>
                  <a:pt x="8159077" y="6266628"/>
                </a:lnTo>
                <a:lnTo>
                  <a:pt x="8316856" y="6175786"/>
                </a:lnTo>
                <a:lnTo>
                  <a:pt x="8316856" y="5991711"/>
                </a:lnTo>
                <a:close/>
                <a:moveTo>
                  <a:pt x="7838739" y="5900868"/>
                </a:moveTo>
                <a:lnTo>
                  <a:pt x="7680960" y="5991711"/>
                </a:lnTo>
                <a:lnTo>
                  <a:pt x="7680960" y="6175786"/>
                </a:lnTo>
                <a:lnTo>
                  <a:pt x="7838739" y="6266628"/>
                </a:lnTo>
                <a:lnTo>
                  <a:pt x="7996518" y="6175786"/>
                </a:lnTo>
                <a:lnTo>
                  <a:pt x="7996518" y="5991711"/>
                </a:lnTo>
                <a:close/>
                <a:moveTo>
                  <a:pt x="7518400" y="5900868"/>
                </a:moveTo>
                <a:lnTo>
                  <a:pt x="7360621" y="5991711"/>
                </a:lnTo>
                <a:lnTo>
                  <a:pt x="7360621" y="6175786"/>
                </a:lnTo>
                <a:lnTo>
                  <a:pt x="7518400" y="6266628"/>
                </a:lnTo>
                <a:lnTo>
                  <a:pt x="7676179" y="6175786"/>
                </a:lnTo>
                <a:lnTo>
                  <a:pt x="7676179" y="5991711"/>
                </a:lnTo>
                <a:close/>
                <a:moveTo>
                  <a:pt x="7198061" y="5900868"/>
                </a:moveTo>
                <a:lnTo>
                  <a:pt x="7040282" y="5991711"/>
                </a:lnTo>
                <a:lnTo>
                  <a:pt x="7040282" y="6175786"/>
                </a:lnTo>
                <a:lnTo>
                  <a:pt x="7198061" y="6266628"/>
                </a:lnTo>
                <a:lnTo>
                  <a:pt x="7355839" y="6175786"/>
                </a:lnTo>
                <a:lnTo>
                  <a:pt x="7355839" y="5991711"/>
                </a:lnTo>
                <a:close/>
                <a:moveTo>
                  <a:pt x="6877722" y="5900868"/>
                </a:moveTo>
                <a:lnTo>
                  <a:pt x="6719944" y="5991711"/>
                </a:lnTo>
                <a:lnTo>
                  <a:pt x="6719944" y="6175786"/>
                </a:lnTo>
                <a:lnTo>
                  <a:pt x="6877722" y="6266628"/>
                </a:lnTo>
                <a:lnTo>
                  <a:pt x="7035501" y="6175786"/>
                </a:lnTo>
                <a:lnTo>
                  <a:pt x="7035501" y="5991711"/>
                </a:lnTo>
                <a:close/>
                <a:moveTo>
                  <a:pt x="6557383" y="5900868"/>
                </a:moveTo>
                <a:lnTo>
                  <a:pt x="6399604" y="5991711"/>
                </a:lnTo>
                <a:lnTo>
                  <a:pt x="6399604" y="6175786"/>
                </a:lnTo>
                <a:lnTo>
                  <a:pt x="6557383" y="6266628"/>
                </a:lnTo>
                <a:lnTo>
                  <a:pt x="6715162" y="6175786"/>
                </a:lnTo>
                <a:lnTo>
                  <a:pt x="6715162" y="5991711"/>
                </a:lnTo>
                <a:close/>
                <a:moveTo>
                  <a:pt x="6237044" y="5900868"/>
                </a:moveTo>
                <a:lnTo>
                  <a:pt x="6079266" y="5991711"/>
                </a:lnTo>
                <a:lnTo>
                  <a:pt x="6079266" y="6175786"/>
                </a:lnTo>
                <a:lnTo>
                  <a:pt x="6237044" y="6266628"/>
                </a:lnTo>
                <a:lnTo>
                  <a:pt x="6394823" y="6175786"/>
                </a:lnTo>
                <a:lnTo>
                  <a:pt x="6394823" y="5991711"/>
                </a:lnTo>
                <a:close/>
                <a:moveTo>
                  <a:pt x="5916706" y="5900868"/>
                </a:moveTo>
                <a:lnTo>
                  <a:pt x="5758927" y="5991711"/>
                </a:lnTo>
                <a:lnTo>
                  <a:pt x="5758927" y="6175786"/>
                </a:lnTo>
                <a:lnTo>
                  <a:pt x="5916706" y="6266628"/>
                </a:lnTo>
                <a:lnTo>
                  <a:pt x="6074484" y="6175786"/>
                </a:lnTo>
                <a:lnTo>
                  <a:pt x="6074484" y="5991711"/>
                </a:lnTo>
                <a:close/>
                <a:moveTo>
                  <a:pt x="5596368" y="5900868"/>
                </a:moveTo>
                <a:lnTo>
                  <a:pt x="5438588" y="5991711"/>
                </a:lnTo>
                <a:lnTo>
                  <a:pt x="5438588" y="6175786"/>
                </a:lnTo>
                <a:lnTo>
                  <a:pt x="5596368" y="6266628"/>
                </a:lnTo>
                <a:lnTo>
                  <a:pt x="5754146" y="6175786"/>
                </a:lnTo>
                <a:lnTo>
                  <a:pt x="5754146" y="5991711"/>
                </a:lnTo>
                <a:close/>
                <a:moveTo>
                  <a:pt x="5276028" y="5900868"/>
                </a:moveTo>
                <a:lnTo>
                  <a:pt x="5118250" y="5991711"/>
                </a:lnTo>
                <a:lnTo>
                  <a:pt x="5118250" y="6175786"/>
                </a:lnTo>
                <a:lnTo>
                  <a:pt x="5276028" y="6266628"/>
                </a:lnTo>
                <a:lnTo>
                  <a:pt x="5433807" y="6175786"/>
                </a:lnTo>
                <a:lnTo>
                  <a:pt x="5433807" y="5991711"/>
                </a:lnTo>
                <a:close/>
                <a:moveTo>
                  <a:pt x="4955689" y="5900868"/>
                </a:moveTo>
                <a:lnTo>
                  <a:pt x="4797910" y="5991711"/>
                </a:lnTo>
                <a:lnTo>
                  <a:pt x="4797910" y="6175786"/>
                </a:lnTo>
                <a:lnTo>
                  <a:pt x="4955689" y="6266628"/>
                </a:lnTo>
                <a:lnTo>
                  <a:pt x="5113468" y="6175786"/>
                </a:lnTo>
                <a:lnTo>
                  <a:pt x="5113468" y="5991711"/>
                </a:lnTo>
                <a:close/>
                <a:moveTo>
                  <a:pt x="4635350" y="5900868"/>
                </a:moveTo>
                <a:lnTo>
                  <a:pt x="4477571" y="5991711"/>
                </a:lnTo>
                <a:lnTo>
                  <a:pt x="4477571" y="6175786"/>
                </a:lnTo>
                <a:lnTo>
                  <a:pt x="4635350" y="6266628"/>
                </a:lnTo>
                <a:lnTo>
                  <a:pt x="4793129" y="6175786"/>
                </a:lnTo>
                <a:lnTo>
                  <a:pt x="4793129" y="5991711"/>
                </a:lnTo>
                <a:close/>
                <a:moveTo>
                  <a:pt x="4315012" y="5900868"/>
                </a:moveTo>
                <a:lnTo>
                  <a:pt x="4157233" y="5991711"/>
                </a:lnTo>
                <a:lnTo>
                  <a:pt x="4157233" y="6175786"/>
                </a:lnTo>
                <a:lnTo>
                  <a:pt x="4315012" y="6266628"/>
                </a:lnTo>
                <a:lnTo>
                  <a:pt x="4472790" y="6175786"/>
                </a:lnTo>
                <a:lnTo>
                  <a:pt x="4472790" y="5991711"/>
                </a:lnTo>
                <a:close/>
                <a:moveTo>
                  <a:pt x="3994673" y="5900868"/>
                </a:moveTo>
                <a:lnTo>
                  <a:pt x="3836894" y="5991711"/>
                </a:lnTo>
                <a:lnTo>
                  <a:pt x="3836894" y="6175786"/>
                </a:lnTo>
                <a:lnTo>
                  <a:pt x="3994673" y="6266628"/>
                </a:lnTo>
                <a:lnTo>
                  <a:pt x="4152451" y="6175786"/>
                </a:lnTo>
                <a:lnTo>
                  <a:pt x="4152451" y="5991711"/>
                </a:lnTo>
                <a:close/>
                <a:moveTo>
                  <a:pt x="3671943" y="5900868"/>
                </a:moveTo>
                <a:lnTo>
                  <a:pt x="3514165" y="5991711"/>
                </a:lnTo>
                <a:lnTo>
                  <a:pt x="3514165" y="6175786"/>
                </a:lnTo>
                <a:lnTo>
                  <a:pt x="3671943" y="6266628"/>
                </a:lnTo>
                <a:lnTo>
                  <a:pt x="3829722" y="6175786"/>
                </a:lnTo>
                <a:lnTo>
                  <a:pt x="3829722" y="5991711"/>
                </a:lnTo>
                <a:close/>
                <a:moveTo>
                  <a:pt x="3351604" y="5900868"/>
                </a:moveTo>
                <a:lnTo>
                  <a:pt x="3193825" y="5991711"/>
                </a:lnTo>
                <a:lnTo>
                  <a:pt x="3193825" y="6175786"/>
                </a:lnTo>
                <a:lnTo>
                  <a:pt x="3351604" y="6266628"/>
                </a:lnTo>
                <a:lnTo>
                  <a:pt x="3509383" y="6175786"/>
                </a:lnTo>
                <a:lnTo>
                  <a:pt x="3509383" y="5991711"/>
                </a:lnTo>
                <a:close/>
                <a:moveTo>
                  <a:pt x="3031266" y="5900868"/>
                </a:moveTo>
                <a:lnTo>
                  <a:pt x="2873487" y="5991711"/>
                </a:lnTo>
                <a:lnTo>
                  <a:pt x="2873487" y="6175786"/>
                </a:lnTo>
                <a:lnTo>
                  <a:pt x="3031266" y="6266628"/>
                </a:lnTo>
                <a:lnTo>
                  <a:pt x="3189044" y="6175786"/>
                </a:lnTo>
                <a:lnTo>
                  <a:pt x="3189044" y="5991711"/>
                </a:lnTo>
                <a:close/>
                <a:moveTo>
                  <a:pt x="2710927" y="5900868"/>
                </a:moveTo>
                <a:lnTo>
                  <a:pt x="2553148" y="5991711"/>
                </a:lnTo>
                <a:lnTo>
                  <a:pt x="2553148" y="6175786"/>
                </a:lnTo>
                <a:lnTo>
                  <a:pt x="2710927" y="6266628"/>
                </a:lnTo>
                <a:lnTo>
                  <a:pt x="2868706" y="6175786"/>
                </a:lnTo>
                <a:lnTo>
                  <a:pt x="2868706" y="5991711"/>
                </a:lnTo>
                <a:close/>
                <a:moveTo>
                  <a:pt x="2390588" y="5900868"/>
                </a:moveTo>
                <a:lnTo>
                  <a:pt x="2232809" y="5991711"/>
                </a:lnTo>
                <a:lnTo>
                  <a:pt x="2232809" y="6175786"/>
                </a:lnTo>
                <a:lnTo>
                  <a:pt x="2390588" y="6266628"/>
                </a:lnTo>
                <a:lnTo>
                  <a:pt x="2548367" y="6175786"/>
                </a:lnTo>
                <a:lnTo>
                  <a:pt x="2548367" y="5991711"/>
                </a:lnTo>
                <a:close/>
                <a:moveTo>
                  <a:pt x="2070249" y="5900868"/>
                </a:moveTo>
                <a:lnTo>
                  <a:pt x="1912470" y="5991711"/>
                </a:lnTo>
                <a:lnTo>
                  <a:pt x="1912470" y="6175786"/>
                </a:lnTo>
                <a:lnTo>
                  <a:pt x="2070249" y="6266628"/>
                </a:lnTo>
                <a:lnTo>
                  <a:pt x="2228028" y="6175786"/>
                </a:lnTo>
                <a:lnTo>
                  <a:pt x="2228028" y="5991711"/>
                </a:lnTo>
                <a:close/>
                <a:moveTo>
                  <a:pt x="1749910" y="5900868"/>
                </a:moveTo>
                <a:lnTo>
                  <a:pt x="1592131" y="5991711"/>
                </a:lnTo>
                <a:lnTo>
                  <a:pt x="1592131" y="6175786"/>
                </a:lnTo>
                <a:lnTo>
                  <a:pt x="1749910" y="6266628"/>
                </a:lnTo>
                <a:lnTo>
                  <a:pt x="1907689" y="6175786"/>
                </a:lnTo>
                <a:lnTo>
                  <a:pt x="1907689" y="5991711"/>
                </a:lnTo>
                <a:close/>
                <a:moveTo>
                  <a:pt x="1429571" y="5900868"/>
                </a:moveTo>
                <a:lnTo>
                  <a:pt x="1271793" y="5991711"/>
                </a:lnTo>
                <a:lnTo>
                  <a:pt x="1271793" y="6175786"/>
                </a:lnTo>
                <a:lnTo>
                  <a:pt x="1429571" y="6266628"/>
                </a:lnTo>
                <a:lnTo>
                  <a:pt x="1587350" y="6175786"/>
                </a:lnTo>
                <a:lnTo>
                  <a:pt x="1587350" y="5991711"/>
                </a:lnTo>
                <a:close/>
                <a:moveTo>
                  <a:pt x="1109233" y="5900868"/>
                </a:moveTo>
                <a:lnTo>
                  <a:pt x="951454" y="5991711"/>
                </a:lnTo>
                <a:lnTo>
                  <a:pt x="951454" y="6175786"/>
                </a:lnTo>
                <a:lnTo>
                  <a:pt x="1109233" y="6266628"/>
                </a:lnTo>
                <a:lnTo>
                  <a:pt x="1267011" y="6175786"/>
                </a:lnTo>
                <a:lnTo>
                  <a:pt x="1267011" y="5991711"/>
                </a:lnTo>
                <a:close/>
                <a:moveTo>
                  <a:pt x="788894" y="5900868"/>
                </a:moveTo>
                <a:lnTo>
                  <a:pt x="631115" y="5991711"/>
                </a:lnTo>
                <a:lnTo>
                  <a:pt x="631115" y="6175786"/>
                </a:lnTo>
                <a:lnTo>
                  <a:pt x="788894" y="6266628"/>
                </a:lnTo>
                <a:lnTo>
                  <a:pt x="946673" y="6175786"/>
                </a:lnTo>
                <a:lnTo>
                  <a:pt x="946673" y="5991711"/>
                </a:lnTo>
                <a:close/>
                <a:moveTo>
                  <a:pt x="468555" y="5900868"/>
                </a:moveTo>
                <a:lnTo>
                  <a:pt x="310776" y="5991711"/>
                </a:lnTo>
                <a:lnTo>
                  <a:pt x="310776" y="6175786"/>
                </a:lnTo>
                <a:lnTo>
                  <a:pt x="468555" y="6266628"/>
                </a:lnTo>
                <a:lnTo>
                  <a:pt x="626334" y="6175786"/>
                </a:lnTo>
                <a:lnTo>
                  <a:pt x="626334" y="5991711"/>
                </a:lnTo>
                <a:close/>
                <a:moveTo>
                  <a:pt x="11842974" y="5621170"/>
                </a:moveTo>
                <a:lnTo>
                  <a:pt x="11685195" y="5712012"/>
                </a:lnTo>
                <a:lnTo>
                  <a:pt x="11685195" y="5896087"/>
                </a:lnTo>
                <a:lnTo>
                  <a:pt x="11842974" y="5986929"/>
                </a:lnTo>
                <a:lnTo>
                  <a:pt x="12000753" y="5896087"/>
                </a:lnTo>
                <a:lnTo>
                  <a:pt x="12000753" y="5712012"/>
                </a:lnTo>
                <a:close/>
                <a:moveTo>
                  <a:pt x="11522635" y="5621170"/>
                </a:moveTo>
                <a:lnTo>
                  <a:pt x="11364856" y="5712012"/>
                </a:lnTo>
                <a:lnTo>
                  <a:pt x="11364856" y="5896087"/>
                </a:lnTo>
                <a:lnTo>
                  <a:pt x="11522635" y="5986929"/>
                </a:lnTo>
                <a:lnTo>
                  <a:pt x="11680414" y="5896087"/>
                </a:lnTo>
                <a:lnTo>
                  <a:pt x="11680414" y="5712012"/>
                </a:lnTo>
                <a:close/>
                <a:moveTo>
                  <a:pt x="11202296" y="5621170"/>
                </a:moveTo>
                <a:lnTo>
                  <a:pt x="11044517" y="5712012"/>
                </a:lnTo>
                <a:lnTo>
                  <a:pt x="11044517" y="5896087"/>
                </a:lnTo>
                <a:lnTo>
                  <a:pt x="11202296" y="5986929"/>
                </a:lnTo>
                <a:lnTo>
                  <a:pt x="11360075" y="5896087"/>
                </a:lnTo>
                <a:lnTo>
                  <a:pt x="11360075" y="5712012"/>
                </a:lnTo>
                <a:close/>
                <a:moveTo>
                  <a:pt x="10881957" y="5621170"/>
                </a:moveTo>
                <a:lnTo>
                  <a:pt x="10724179" y="5712012"/>
                </a:lnTo>
                <a:lnTo>
                  <a:pt x="10724179" y="5896087"/>
                </a:lnTo>
                <a:lnTo>
                  <a:pt x="10881957" y="5986929"/>
                </a:lnTo>
                <a:lnTo>
                  <a:pt x="11039736" y="5896087"/>
                </a:lnTo>
                <a:lnTo>
                  <a:pt x="11039736" y="5712012"/>
                </a:lnTo>
                <a:close/>
                <a:moveTo>
                  <a:pt x="10561618" y="5621170"/>
                </a:moveTo>
                <a:lnTo>
                  <a:pt x="10403839" y="5712012"/>
                </a:lnTo>
                <a:lnTo>
                  <a:pt x="10403839" y="5896087"/>
                </a:lnTo>
                <a:lnTo>
                  <a:pt x="10561618" y="5986929"/>
                </a:lnTo>
                <a:lnTo>
                  <a:pt x="10719397" y="5896087"/>
                </a:lnTo>
                <a:lnTo>
                  <a:pt x="10719397" y="5712012"/>
                </a:lnTo>
                <a:close/>
                <a:moveTo>
                  <a:pt x="10241280" y="5621170"/>
                </a:moveTo>
                <a:lnTo>
                  <a:pt x="10083501" y="5712012"/>
                </a:lnTo>
                <a:lnTo>
                  <a:pt x="10083501" y="5896087"/>
                </a:lnTo>
                <a:lnTo>
                  <a:pt x="10241280" y="5986929"/>
                </a:lnTo>
                <a:lnTo>
                  <a:pt x="10399058" y="5896087"/>
                </a:lnTo>
                <a:lnTo>
                  <a:pt x="10399058" y="5712012"/>
                </a:lnTo>
                <a:close/>
                <a:moveTo>
                  <a:pt x="9920941" y="5621170"/>
                </a:moveTo>
                <a:lnTo>
                  <a:pt x="9763162" y="5712012"/>
                </a:lnTo>
                <a:lnTo>
                  <a:pt x="9763162" y="5896087"/>
                </a:lnTo>
                <a:lnTo>
                  <a:pt x="9920941" y="5986929"/>
                </a:lnTo>
                <a:lnTo>
                  <a:pt x="10078720" y="5896087"/>
                </a:lnTo>
                <a:lnTo>
                  <a:pt x="10078720" y="5712012"/>
                </a:lnTo>
                <a:close/>
                <a:moveTo>
                  <a:pt x="9600602" y="5621170"/>
                </a:moveTo>
                <a:lnTo>
                  <a:pt x="9442823" y="5712012"/>
                </a:lnTo>
                <a:lnTo>
                  <a:pt x="9442823" y="5896087"/>
                </a:lnTo>
                <a:lnTo>
                  <a:pt x="9600602" y="5986929"/>
                </a:lnTo>
                <a:lnTo>
                  <a:pt x="9758380" y="5896087"/>
                </a:lnTo>
                <a:lnTo>
                  <a:pt x="9758380" y="5712012"/>
                </a:lnTo>
                <a:close/>
                <a:moveTo>
                  <a:pt x="9280263" y="5621170"/>
                </a:moveTo>
                <a:lnTo>
                  <a:pt x="9122485" y="5712012"/>
                </a:lnTo>
                <a:lnTo>
                  <a:pt x="9122485" y="5896087"/>
                </a:lnTo>
                <a:lnTo>
                  <a:pt x="9280263" y="5986929"/>
                </a:lnTo>
                <a:lnTo>
                  <a:pt x="9438042" y="5896087"/>
                </a:lnTo>
                <a:lnTo>
                  <a:pt x="9438042" y="5712012"/>
                </a:lnTo>
                <a:close/>
                <a:moveTo>
                  <a:pt x="8959924" y="5621170"/>
                </a:moveTo>
                <a:lnTo>
                  <a:pt x="8802145" y="5712012"/>
                </a:lnTo>
                <a:lnTo>
                  <a:pt x="8802145" y="5896087"/>
                </a:lnTo>
                <a:lnTo>
                  <a:pt x="8959924" y="5986929"/>
                </a:lnTo>
                <a:lnTo>
                  <a:pt x="9117703" y="5896087"/>
                </a:lnTo>
                <a:lnTo>
                  <a:pt x="9117703" y="5712012"/>
                </a:lnTo>
                <a:close/>
                <a:moveTo>
                  <a:pt x="8639585" y="5621170"/>
                </a:moveTo>
                <a:lnTo>
                  <a:pt x="8481806" y="5712012"/>
                </a:lnTo>
                <a:lnTo>
                  <a:pt x="8481806" y="5896087"/>
                </a:lnTo>
                <a:lnTo>
                  <a:pt x="8639585" y="5986929"/>
                </a:lnTo>
                <a:lnTo>
                  <a:pt x="8797364" y="5896087"/>
                </a:lnTo>
                <a:lnTo>
                  <a:pt x="8797364" y="5712012"/>
                </a:lnTo>
                <a:close/>
                <a:moveTo>
                  <a:pt x="8319247" y="5621170"/>
                </a:moveTo>
                <a:lnTo>
                  <a:pt x="8161468" y="5712012"/>
                </a:lnTo>
                <a:lnTo>
                  <a:pt x="8161468" y="5896087"/>
                </a:lnTo>
                <a:lnTo>
                  <a:pt x="8319247" y="5986929"/>
                </a:lnTo>
                <a:lnTo>
                  <a:pt x="8477026" y="5896087"/>
                </a:lnTo>
                <a:lnTo>
                  <a:pt x="8477026" y="5712012"/>
                </a:lnTo>
                <a:close/>
                <a:moveTo>
                  <a:pt x="7998908" y="5621170"/>
                </a:moveTo>
                <a:lnTo>
                  <a:pt x="7841129" y="5712012"/>
                </a:lnTo>
                <a:lnTo>
                  <a:pt x="7841129" y="5896087"/>
                </a:lnTo>
                <a:lnTo>
                  <a:pt x="7998908" y="5986929"/>
                </a:lnTo>
                <a:lnTo>
                  <a:pt x="8156687" y="5896087"/>
                </a:lnTo>
                <a:lnTo>
                  <a:pt x="8156687" y="5712012"/>
                </a:lnTo>
                <a:close/>
                <a:moveTo>
                  <a:pt x="7678569" y="5621170"/>
                </a:moveTo>
                <a:lnTo>
                  <a:pt x="7520791" y="5712012"/>
                </a:lnTo>
                <a:lnTo>
                  <a:pt x="7520791" y="5896087"/>
                </a:lnTo>
                <a:lnTo>
                  <a:pt x="7678569" y="5986929"/>
                </a:lnTo>
                <a:lnTo>
                  <a:pt x="7836348" y="5896087"/>
                </a:lnTo>
                <a:lnTo>
                  <a:pt x="7836348" y="5712012"/>
                </a:lnTo>
                <a:close/>
                <a:moveTo>
                  <a:pt x="7358230" y="5621170"/>
                </a:moveTo>
                <a:lnTo>
                  <a:pt x="7200451" y="5712012"/>
                </a:lnTo>
                <a:lnTo>
                  <a:pt x="7200451" y="5896087"/>
                </a:lnTo>
                <a:lnTo>
                  <a:pt x="7358230" y="5986929"/>
                </a:lnTo>
                <a:lnTo>
                  <a:pt x="7516009" y="5896087"/>
                </a:lnTo>
                <a:lnTo>
                  <a:pt x="7516009" y="5712012"/>
                </a:lnTo>
                <a:close/>
                <a:moveTo>
                  <a:pt x="7037892" y="5621170"/>
                </a:moveTo>
                <a:lnTo>
                  <a:pt x="6880113" y="5712012"/>
                </a:lnTo>
                <a:lnTo>
                  <a:pt x="6880113" y="5896087"/>
                </a:lnTo>
                <a:lnTo>
                  <a:pt x="7037892" y="5986929"/>
                </a:lnTo>
                <a:lnTo>
                  <a:pt x="7195671" y="5896087"/>
                </a:lnTo>
                <a:lnTo>
                  <a:pt x="7195671" y="5712012"/>
                </a:lnTo>
                <a:close/>
                <a:moveTo>
                  <a:pt x="6717553" y="5621170"/>
                </a:moveTo>
                <a:lnTo>
                  <a:pt x="6559774" y="5712012"/>
                </a:lnTo>
                <a:lnTo>
                  <a:pt x="6559774" y="5896087"/>
                </a:lnTo>
                <a:lnTo>
                  <a:pt x="6717553" y="5986929"/>
                </a:lnTo>
                <a:lnTo>
                  <a:pt x="6875332" y="5896087"/>
                </a:lnTo>
                <a:lnTo>
                  <a:pt x="6875332" y="5712012"/>
                </a:lnTo>
                <a:close/>
                <a:moveTo>
                  <a:pt x="6397214" y="5621170"/>
                </a:moveTo>
                <a:lnTo>
                  <a:pt x="6239435" y="5712012"/>
                </a:lnTo>
                <a:lnTo>
                  <a:pt x="6239435" y="5896087"/>
                </a:lnTo>
                <a:lnTo>
                  <a:pt x="6397214" y="5986929"/>
                </a:lnTo>
                <a:lnTo>
                  <a:pt x="6554992" y="5896087"/>
                </a:lnTo>
                <a:lnTo>
                  <a:pt x="6554992" y="5712012"/>
                </a:lnTo>
                <a:close/>
                <a:moveTo>
                  <a:pt x="6076875" y="5621170"/>
                </a:moveTo>
                <a:lnTo>
                  <a:pt x="5919096" y="5712012"/>
                </a:lnTo>
                <a:lnTo>
                  <a:pt x="5919096" y="5896087"/>
                </a:lnTo>
                <a:lnTo>
                  <a:pt x="6076875" y="5986929"/>
                </a:lnTo>
                <a:lnTo>
                  <a:pt x="6234654" y="5896087"/>
                </a:lnTo>
                <a:lnTo>
                  <a:pt x="6234654" y="5712012"/>
                </a:lnTo>
                <a:close/>
                <a:moveTo>
                  <a:pt x="5756536" y="5621170"/>
                </a:moveTo>
                <a:lnTo>
                  <a:pt x="5598757" y="5712012"/>
                </a:lnTo>
                <a:lnTo>
                  <a:pt x="5598757" y="5896087"/>
                </a:lnTo>
                <a:lnTo>
                  <a:pt x="5756536" y="5986929"/>
                </a:lnTo>
                <a:lnTo>
                  <a:pt x="5914316" y="5896087"/>
                </a:lnTo>
                <a:lnTo>
                  <a:pt x="5914316" y="5712012"/>
                </a:lnTo>
                <a:close/>
                <a:moveTo>
                  <a:pt x="5436198" y="5621170"/>
                </a:moveTo>
                <a:lnTo>
                  <a:pt x="5278418" y="5712012"/>
                </a:lnTo>
                <a:lnTo>
                  <a:pt x="5278418" y="5896087"/>
                </a:lnTo>
                <a:lnTo>
                  <a:pt x="5436198" y="5986929"/>
                </a:lnTo>
                <a:lnTo>
                  <a:pt x="5593976" y="5896087"/>
                </a:lnTo>
                <a:lnTo>
                  <a:pt x="5593976" y="5712012"/>
                </a:lnTo>
                <a:close/>
                <a:moveTo>
                  <a:pt x="5115859" y="5621170"/>
                </a:moveTo>
                <a:lnTo>
                  <a:pt x="4958080" y="5712012"/>
                </a:lnTo>
                <a:lnTo>
                  <a:pt x="4958080" y="5896087"/>
                </a:lnTo>
                <a:lnTo>
                  <a:pt x="5115859" y="5986929"/>
                </a:lnTo>
                <a:lnTo>
                  <a:pt x="5273637" y="5896087"/>
                </a:lnTo>
                <a:lnTo>
                  <a:pt x="5273637" y="5712012"/>
                </a:lnTo>
                <a:close/>
                <a:moveTo>
                  <a:pt x="4795520" y="5621170"/>
                </a:moveTo>
                <a:lnTo>
                  <a:pt x="4637741" y="5712012"/>
                </a:lnTo>
                <a:lnTo>
                  <a:pt x="4637741" y="5896087"/>
                </a:lnTo>
                <a:lnTo>
                  <a:pt x="4795520" y="5986929"/>
                </a:lnTo>
                <a:lnTo>
                  <a:pt x="4953299" y="5896087"/>
                </a:lnTo>
                <a:lnTo>
                  <a:pt x="4953299" y="5712012"/>
                </a:lnTo>
                <a:close/>
                <a:moveTo>
                  <a:pt x="4475181" y="5621170"/>
                </a:moveTo>
                <a:lnTo>
                  <a:pt x="4317402" y="5712012"/>
                </a:lnTo>
                <a:lnTo>
                  <a:pt x="4317402" y="5896087"/>
                </a:lnTo>
                <a:lnTo>
                  <a:pt x="4475181" y="5986929"/>
                </a:lnTo>
                <a:lnTo>
                  <a:pt x="4632960" y="5896087"/>
                </a:lnTo>
                <a:lnTo>
                  <a:pt x="4632960" y="5712012"/>
                </a:lnTo>
                <a:close/>
                <a:moveTo>
                  <a:pt x="4152451" y="5621170"/>
                </a:moveTo>
                <a:lnTo>
                  <a:pt x="3994673" y="5712012"/>
                </a:lnTo>
                <a:lnTo>
                  <a:pt x="3994673" y="5896087"/>
                </a:lnTo>
                <a:lnTo>
                  <a:pt x="4152451" y="5986929"/>
                </a:lnTo>
                <a:lnTo>
                  <a:pt x="4310230" y="5896087"/>
                </a:lnTo>
                <a:lnTo>
                  <a:pt x="4310230" y="5712012"/>
                </a:lnTo>
                <a:close/>
                <a:moveTo>
                  <a:pt x="3832112" y="5621170"/>
                </a:moveTo>
                <a:lnTo>
                  <a:pt x="3674334" y="5712012"/>
                </a:lnTo>
                <a:lnTo>
                  <a:pt x="3674334" y="5896087"/>
                </a:lnTo>
                <a:lnTo>
                  <a:pt x="3832112" y="5986929"/>
                </a:lnTo>
                <a:lnTo>
                  <a:pt x="3989891" y="5896087"/>
                </a:lnTo>
                <a:lnTo>
                  <a:pt x="3989891" y="5712012"/>
                </a:lnTo>
                <a:close/>
                <a:moveTo>
                  <a:pt x="3511774" y="5621170"/>
                </a:moveTo>
                <a:lnTo>
                  <a:pt x="3353995" y="5712012"/>
                </a:lnTo>
                <a:lnTo>
                  <a:pt x="3353995" y="5896087"/>
                </a:lnTo>
                <a:lnTo>
                  <a:pt x="3511774" y="5986929"/>
                </a:lnTo>
                <a:lnTo>
                  <a:pt x="3669553" y="5896087"/>
                </a:lnTo>
                <a:lnTo>
                  <a:pt x="3669553" y="5712012"/>
                </a:lnTo>
                <a:close/>
                <a:moveTo>
                  <a:pt x="3191435" y="5621170"/>
                </a:moveTo>
                <a:lnTo>
                  <a:pt x="3033656" y="5712012"/>
                </a:lnTo>
                <a:lnTo>
                  <a:pt x="3033656" y="5896087"/>
                </a:lnTo>
                <a:lnTo>
                  <a:pt x="3191435" y="5986929"/>
                </a:lnTo>
                <a:lnTo>
                  <a:pt x="3349214" y="5896087"/>
                </a:lnTo>
                <a:lnTo>
                  <a:pt x="3349214" y="5712012"/>
                </a:lnTo>
                <a:close/>
                <a:moveTo>
                  <a:pt x="2871096" y="5621170"/>
                </a:moveTo>
                <a:lnTo>
                  <a:pt x="2713317" y="5712012"/>
                </a:lnTo>
                <a:lnTo>
                  <a:pt x="2713317" y="5896087"/>
                </a:lnTo>
                <a:lnTo>
                  <a:pt x="2871096" y="5986929"/>
                </a:lnTo>
                <a:lnTo>
                  <a:pt x="3028875" y="5896087"/>
                </a:lnTo>
                <a:lnTo>
                  <a:pt x="3028875" y="5712012"/>
                </a:lnTo>
                <a:close/>
                <a:moveTo>
                  <a:pt x="2550757" y="5621170"/>
                </a:moveTo>
                <a:lnTo>
                  <a:pt x="2392978" y="5712012"/>
                </a:lnTo>
                <a:lnTo>
                  <a:pt x="2392978" y="5896087"/>
                </a:lnTo>
                <a:lnTo>
                  <a:pt x="2550757" y="5986929"/>
                </a:lnTo>
                <a:lnTo>
                  <a:pt x="2708536" y="5896087"/>
                </a:lnTo>
                <a:lnTo>
                  <a:pt x="2708536" y="5712012"/>
                </a:lnTo>
                <a:close/>
                <a:moveTo>
                  <a:pt x="2230419" y="5621170"/>
                </a:moveTo>
                <a:lnTo>
                  <a:pt x="2072640" y="5712012"/>
                </a:lnTo>
                <a:lnTo>
                  <a:pt x="2072640" y="5896087"/>
                </a:lnTo>
                <a:lnTo>
                  <a:pt x="2230419" y="5986929"/>
                </a:lnTo>
                <a:lnTo>
                  <a:pt x="2388197" y="5896087"/>
                </a:lnTo>
                <a:lnTo>
                  <a:pt x="2388197" y="5712012"/>
                </a:lnTo>
                <a:close/>
                <a:moveTo>
                  <a:pt x="1910080" y="5621170"/>
                </a:moveTo>
                <a:lnTo>
                  <a:pt x="1752301" y="5712012"/>
                </a:lnTo>
                <a:lnTo>
                  <a:pt x="1752301" y="5896087"/>
                </a:lnTo>
                <a:lnTo>
                  <a:pt x="1910080" y="5986929"/>
                </a:lnTo>
                <a:lnTo>
                  <a:pt x="2067858" y="5896087"/>
                </a:lnTo>
                <a:lnTo>
                  <a:pt x="2067858" y="5712012"/>
                </a:lnTo>
                <a:close/>
                <a:moveTo>
                  <a:pt x="1589741" y="5621170"/>
                </a:moveTo>
                <a:lnTo>
                  <a:pt x="1431962" y="5712012"/>
                </a:lnTo>
                <a:lnTo>
                  <a:pt x="1431962" y="5896087"/>
                </a:lnTo>
                <a:lnTo>
                  <a:pt x="1589741" y="5986929"/>
                </a:lnTo>
                <a:lnTo>
                  <a:pt x="1747520" y="5896087"/>
                </a:lnTo>
                <a:lnTo>
                  <a:pt x="1747520" y="5712012"/>
                </a:lnTo>
                <a:close/>
                <a:moveTo>
                  <a:pt x="1269402" y="5621170"/>
                </a:moveTo>
                <a:lnTo>
                  <a:pt x="1111623" y="5712012"/>
                </a:lnTo>
                <a:lnTo>
                  <a:pt x="1111623" y="5896087"/>
                </a:lnTo>
                <a:lnTo>
                  <a:pt x="1269402" y="5986929"/>
                </a:lnTo>
                <a:lnTo>
                  <a:pt x="1427181" y="5896087"/>
                </a:lnTo>
                <a:lnTo>
                  <a:pt x="1427181" y="5712012"/>
                </a:lnTo>
                <a:close/>
                <a:moveTo>
                  <a:pt x="949063" y="5621170"/>
                </a:moveTo>
                <a:lnTo>
                  <a:pt x="791284" y="5712012"/>
                </a:lnTo>
                <a:lnTo>
                  <a:pt x="791284" y="5896087"/>
                </a:lnTo>
                <a:lnTo>
                  <a:pt x="949063" y="5986929"/>
                </a:lnTo>
                <a:lnTo>
                  <a:pt x="1106842" y="5896087"/>
                </a:lnTo>
                <a:lnTo>
                  <a:pt x="1106842" y="5712012"/>
                </a:lnTo>
                <a:close/>
                <a:moveTo>
                  <a:pt x="628724" y="5621170"/>
                </a:moveTo>
                <a:lnTo>
                  <a:pt x="470945" y="5712012"/>
                </a:lnTo>
                <a:lnTo>
                  <a:pt x="470945" y="5896087"/>
                </a:lnTo>
                <a:lnTo>
                  <a:pt x="628724" y="5986929"/>
                </a:lnTo>
                <a:lnTo>
                  <a:pt x="786503" y="5896087"/>
                </a:lnTo>
                <a:lnTo>
                  <a:pt x="786503" y="5712012"/>
                </a:lnTo>
                <a:close/>
                <a:moveTo>
                  <a:pt x="308385" y="5621170"/>
                </a:moveTo>
                <a:lnTo>
                  <a:pt x="150607" y="5712012"/>
                </a:lnTo>
                <a:lnTo>
                  <a:pt x="150607" y="5896087"/>
                </a:lnTo>
                <a:lnTo>
                  <a:pt x="308385" y="5986929"/>
                </a:lnTo>
                <a:lnTo>
                  <a:pt x="466164" y="5896087"/>
                </a:lnTo>
                <a:lnTo>
                  <a:pt x="466164" y="5712012"/>
                </a:lnTo>
                <a:close/>
                <a:moveTo>
                  <a:pt x="6237044" y="5343861"/>
                </a:moveTo>
                <a:lnTo>
                  <a:pt x="6079266" y="5434703"/>
                </a:lnTo>
                <a:lnTo>
                  <a:pt x="6079266" y="5618779"/>
                </a:lnTo>
                <a:lnTo>
                  <a:pt x="6237044" y="5709621"/>
                </a:lnTo>
                <a:lnTo>
                  <a:pt x="6394823" y="5616388"/>
                </a:lnTo>
                <a:lnTo>
                  <a:pt x="6394823" y="5434703"/>
                </a:lnTo>
                <a:close/>
                <a:moveTo>
                  <a:pt x="11685195" y="5341471"/>
                </a:moveTo>
                <a:lnTo>
                  <a:pt x="11527416" y="5432313"/>
                </a:lnTo>
                <a:lnTo>
                  <a:pt x="11527416" y="5616388"/>
                </a:lnTo>
                <a:lnTo>
                  <a:pt x="11685195" y="5707230"/>
                </a:lnTo>
                <a:lnTo>
                  <a:pt x="11842974" y="5616388"/>
                </a:lnTo>
                <a:lnTo>
                  <a:pt x="11842974" y="5432313"/>
                </a:lnTo>
                <a:close/>
                <a:moveTo>
                  <a:pt x="11364856" y="5341471"/>
                </a:moveTo>
                <a:lnTo>
                  <a:pt x="11207077" y="5432313"/>
                </a:lnTo>
                <a:lnTo>
                  <a:pt x="11207077" y="5616388"/>
                </a:lnTo>
                <a:lnTo>
                  <a:pt x="11364856" y="5707230"/>
                </a:lnTo>
                <a:lnTo>
                  <a:pt x="11522635" y="5616388"/>
                </a:lnTo>
                <a:lnTo>
                  <a:pt x="11522635" y="5432313"/>
                </a:lnTo>
                <a:close/>
                <a:moveTo>
                  <a:pt x="11042127" y="5341471"/>
                </a:moveTo>
                <a:lnTo>
                  <a:pt x="10884348" y="5432313"/>
                </a:lnTo>
                <a:lnTo>
                  <a:pt x="10884348" y="5616388"/>
                </a:lnTo>
                <a:lnTo>
                  <a:pt x="11042127" y="5707230"/>
                </a:lnTo>
                <a:lnTo>
                  <a:pt x="11199906" y="5616388"/>
                </a:lnTo>
                <a:lnTo>
                  <a:pt x="11199906" y="5432313"/>
                </a:lnTo>
                <a:close/>
                <a:moveTo>
                  <a:pt x="10721788" y="5341471"/>
                </a:moveTo>
                <a:lnTo>
                  <a:pt x="10564009" y="5432313"/>
                </a:lnTo>
                <a:lnTo>
                  <a:pt x="10564009" y="5616388"/>
                </a:lnTo>
                <a:lnTo>
                  <a:pt x="10721788" y="5707230"/>
                </a:lnTo>
                <a:lnTo>
                  <a:pt x="10879567" y="5616388"/>
                </a:lnTo>
                <a:lnTo>
                  <a:pt x="10879567" y="5432313"/>
                </a:lnTo>
                <a:close/>
                <a:moveTo>
                  <a:pt x="10401449" y="5341471"/>
                </a:moveTo>
                <a:lnTo>
                  <a:pt x="10243670" y="5432313"/>
                </a:lnTo>
                <a:lnTo>
                  <a:pt x="10243670" y="5616388"/>
                </a:lnTo>
                <a:lnTo>
                  <a:pt x="10401449" y="5707230"/>
                </a:lnTo>
                <a:lnTo>
                  <a:pt x="10559227" y="5616388"/>
                </a:lnTo>
                <a:lnTo>
                  <a:pt x="10559227" y="5432313"/>
                </a:lnTo>
                <a:close/>
                <a:moveTo>
                  <a:pt x="10081110" y="5341471"/>
                </a:moveTo>
                <a:lnTo>
                  <a:pt x="9923332" y="5432313"/>
                </a:lnTo>
                <a:lnTo>
                  <a:pt x="9923332" y="5616388"/>
                </a:lnTo>
                <a:lnTo>
                  <a:pt x="10081110" y="5707230"/>
                </a:lnTo>
                <a:lnTo>
                  <a:pt x="10238889" y="5616388"/>
                </a:lnTo>
                <a:lnTo>
                  <a:pt x="10238889" y="5432313"/>
                </a:lnTo>
                <a:close/>
                <a:moveTo>
                  <a:pt x="9760771" y="5341471"/>
                </a:moveTo>
                <a:lnTo>
                  <a:pt x="9602992" y="5432313"/>
                </a:lnTo>
                <a:lnTo>
                  <a:pt x="9602992" y="5616388"/>
                </a:lnTo>
                <a:lnTo>
                  <a:pt x="9760771" y="5707230"/>
                </a:lnTo>
                <a:lnTo>
                  <a:pt x="9918550" y="5616388"/>
                </a:lnTo>
                <a:lnTo>
                  <a:pt x="9918550" y="5432313"/>
                </a:lnTo>
                <a:close/>
                <a:moveTo>
                  <a:pt x="9440432" y="5341471"/>
                </a:moveTo>
                <a:lnTo>
                  <a:pt x="9282654" y="5432313"/>
                </a:lnTo>
                <a:lnTo>
                  <a:pt x="9282654" y="5616388"/>
                </a:lnTo>
                <a:lnTo>
                  <a:pt x="9440432" y="5707230"/>
                </a:lnTo>
                <a:lnTo>
                  <a:pt x="9598211" y="5616388"/>
                </a:lnTo>
                <a:lnTo>
                  <a:pt x="9598211" y="5432313"/>
                </a:lnTo>
                <a:close/>
                <a:moveTo>
                  <a:pt x="9120094" y="5341471"/>
                </a:moveTo>
                <a:lnTo>
                  <a:pt x="8962315" y="5432313"/>
                </a:lnTo>
                <a:lnTo>
                  <a:pt x="8962315" y="5616388"/>
                </a:lnTo>
                <a:lnTo>
                  <a:pt x="9120094" y="5707230"/>
                </a:lnTo>
                <a:lnTo>
                  <a:pt x="9277873" y="5616388"/>
                </a:lnTo>
                <a:lnTo>
                  <a:pt x="9277873" y="5432313"/>
                </a:lnTo>
                <a:close/>
                <a:moveTo>
                  <a:pt x="8799755" y="5341471"/>
                </a:moveTo>
                <a:lnTo>
                  <a:pt x="8641976" y="5432313"/>
                </a:lnTo>
                <a:lnTo>
                  <a:pt x="8641976" y="5616388"/>
                </a:lnTo>
                <a:lnTo>
                  <a:pt x="8799755" y="5707230"/>
                </a:lnTo>
                <a:lnTo>
                  <a:pt x="8957533" y="5616388"/>
                </a:lnTo>
                <a:lnTo>
                  <a:pt x="8957533" y="5432313"/>
                </a:lnTo>
                <a:close/>
                <a:moveTo>
                  <a:pt x="8479416" y="5341471"/>
                </a:moveTo>
                <a:lnTo>
                  <a:pt x="8321638" y="5432313"/>
                </a:lnTo>
                <a:lnTo>
                  <a:pt x="8321638" y="5616388"/>
                </a:lnTo>
                <a:lnTo>
                  <a:pt x="8479416" y="5707230"/>
                </a:lnTo>
                <a:lnTo>
                  <a:pt x="8637195" y="5616388"/>
                </a:lnTo>
                <a:lnTo>
                  <a:pt x="8637195" y="5432313"/>
                </a:lnTo>
                <a:close/>
                <a:moveTo>
                  <a:pt x="8159077" y="5341471"/>
                </a:moveTo>
                <a:lnTo>
                  <a:pt x="8001298" y="5432313"/>
                </a:lnTo>
                <a:lnTo>
                  <a:pt x="8001298" y="5616388"/>
                </a:lnTo>
                <a:lnTo>
                  <a:pt x="8159077" y="5707230"/>
                </a:lnTo>
                <a:lnTo>
                  <a:pt x="8316856" y="5616388"/>
                </a:lnTo>
                <a:lnTo>
                  <a:pt x="8316856" y="5432313"/>
                </a:lnTo>
                <a:close/>
                <a:moveTo>
                  <a:pt x="7838739" y="5341471"/>
                </a:moveTo>
                <a:lnTo>
                  <a:pt x="7680960" y="5432313"/>
                </a:lnTo>
                <a:lnTo>
                  <a:pt x="7680960" y="5616388"/>
                </a:lnTo>
                <a:lnTo>
                  <a:pt x="7838739" y="5707230"/>
                </a:lnTo>
                <a:lnTo>
                  <a:pt x="7996518" y="5616388"/>
                </a:lnTo>
                <a:lnTo>
                  <a:pt x="7996518" y="5432313"/>
                </a:lnTo>
                <a:close/>
                <a:moveTo>
                  <a:pt x="7518400" y="5341471"/>
                </a:moveTo>
                <a:lnTo>
                  <a:pt x="7360621" y="5432313"/>
                </a:lnTo>
                <a:lnTo>
                  <a:pt x="7360621" y="5616388"/>
                </a:lnTo>
                <a:lnTo>
                  <a:pt x="7518400" y="5707230"/>
                </a:lnTo>
                <a:lnTo>
                  <a:pt x="7676179" y="5616388"/>
                </a:lnTo>
                <a:lnTo>
                  <a:pt x="7676179" y="5432313"/>
                </a:lnTo>
                <a:close/>
                <a:moveTo>
                  <a:pt x="7198061" y="5341471"/>
                </a:moveTo>
                <a:lnTo>
                  <a:pt x="7040282" y="5432313"/>
                </a:lnTo>
                <a:lnTo>
                  <a:pt x="7040282" y="5616388"/>
                </a:lnTo>
                <a:lnTo>
                  <a:pt x="7198061" y="5707230"/>
                </a:lnTo>
                <a:lnTo>
                  <a:pt x="7355839" y="5616388"/>
                </a:lnTo>
                <a:lnTo>
                  <a:pt x="7355839" y="5432313"/>
                </a:lnTo>
                <a:close/>
                <a:moveTo>
                  <a:pt x="6877722" y="5341471"/>
                </a:moveTo>
                <a:lnTo>
                  <a:pt x="6719944" y="5432313"/>
                </a:lnTo>
                <a:lnTo>
                  <a:pt x="6719944" y="5616388"/>
                </a:lnTo>
                <a:lnTo>
                  <a:pt x="6877722" y="5707230"/>
                </a:lnTo>
                <a:lnTo>
                  <a:pt x="7035501" y="5616388"/>
                </a:lnTo>
                <a:lnTo>
                  <a:pt x="7035501" y="5432313"/>
                </a:lnTo>
                <a:close/>
                <a:moveTo>
                  <a:pt x="6557383" y="5341471"/>
                </a:moveTo>
                <a:lnTo>
                  <a:pt x="6399604" y="5432313"/>
                </a:lnTo>
                <a:lnTo>
                  <a:pt x="6399604" y="5616388"/>
                </a:lnTo>
                <a:lnTo>
                  <a:pt x="6557383" y="5707230"/>
                </a:lnTo>
                <a:lnTo>
                  <a:pt x="6715162" y="5616388"/>
                </a:lnTo>
                <a:lnTo>
                  <a:pt x="6715162" y="5432313"/>
                </a:lnTo>
                <a:close/>
                <a:moveTo>
                  <a:pt x="5596368" y="5341471"/>
                </a:moveTo>
                <a:lnTo>
                  <a:pt x="5438588" y="5432313"/>
                </a:lnTo>
                <a:lnTo>
                  <a:pt x="5438588" y="5616388"/>
                </a:lnTo>
                <a:lnTo>
                  <a:pt x="5596368" y="5707230"/>
                </a:lnTo>
                <a:lnTo>
                  <a:pt x="5754146" y="5616388"/>
                </a:lnTo>
                <a:lnTo>
                  <a:pt x="5754146" y="5432313"/>
                </a:lnTo>
                <a:close/>
                <a:moveTo>
                  <a:pt x="5276028" y="5341471"/>
                </a:moveTo>
                <a:lnTo>
                  <a:pt x="5118250" y="5432313"/>
                </a:lnTo>
                <a:lnTo>
                  <a:pt x="5118250" y="5616388"/>
                </a:lnTo>
                <a:lnTo>
                  <a:pt x="5276028" y="5707230"/>
                </a:lnTo>
                <a:lnTo>
                  <a:pt x="5433807" y="5616388"/>
                </a:lnTo>
                <a:lnTo>
                  <a:pt x="5433807" y="5432313"/>
                </a:lnTo>
                <a:close/>
                <a:moveTo>
                  <a:pt x="4955689" y="5341471"/>
                </a:moveTo>
                <a:lnTo>
                  <a:pt x="4797910" y="5432313"/>
                </a:lnTo>
                <a:lnTo>
                  <a:pt x="4797910" y="5616388"/>
                </a:lnTo>
                <a:lnTo>
                  <a:pt x="4955689" y="5707230"/>
                </a:lnTo>
                <a:lnTo>
                  <a:pt x="5113468" y="5616388"/>
                </a:lnTo>
                <a:lnTo>
                  <a:pt x="5113468" y="5432313"/>
                </a:lnTo>
                <a:close/>
                <a:moveTo>
                  <a:pt x="4635350" y="5341471"/>
                </a:moveTo>
                <a:lnTo>
                  <a:pt x="4477571" y="5432313"/>
                </a:lnTo>
                <a:lnTo>
                  <a:pt x="4477571" y="5616388"/>
                </a:lnTo>
                <a:lnTo>
                  <a:pt x="4635350" y="5707230"/>
                </a:lnTo>
                <a:lnTo>
                  <a:pt x="4793129" y="5616388"/>
                </a:lnTo>
                <a:lnTo>
                  <a:pt x="4793129" y="5432313"/>
                </a:lnTo>
                <a:close/>
                <a:moveTo>
                  <a:pt x="4315012" y="5341471"/>
                </a:moveTo>
                <a:lnTo>
                  <a:pt x="4157233" y="5432313"/>
                </a:lnTo>
                <a:lnTo>
                  <a:pt x="4157233" y="5616388"/>
                </a:lnTo>
                <a:lnTo>
                  <a:pt x="4315012" y="5707230"/>
                </a:lnTo>
                <a:lnTo>
                  <a:pt x="4472790" y="5616388"/>
                </a:lnTo>
                <a:lnTo>
                  <a:pt x="4472790" y="5432313"/>
                </a:lnTo>
                <a:close/>
                <a:moveTo>
                  <a:pt x="3994673" y="5341471"/>
                </a:moveTo>
                <a:lnTo>
                  <a:pt x="3836894" y="5432313"/>
                </a:lnTo>
                <a:lnTo>
                  <a:pt x="3836894" y="5616388"/>
                </a:lnTo>
                <a:lnTo>
                  <a:pt x="3994673" y="5707230"/>
                </a:lnTo>
                <a:lnTo>
                  <a:pt x="4152451" y="5616388"/>
                </a:lnTo>
                <a:lnTo>
                  <a:pt x="4152451" y="5432313"/>
                </a:lnTo>
                <a:close/>
                <a:moveTo>
                  <a:pt x="3671943" y="5341471"/>
                </a:moveTo>
                <a:lnTo>
                  <a:pt x="3514165" y="5432313"/>
                </a:lnTo>
                <a:lnTo>
                  <a:pt x="3514165" y="5616388"/>
                </a:lnTo>
                <a:lnTo>
                  <a:pt x="3671943" y="5707230"/>
                </a:lnTo>
                <a:lnTo>
                  <a:pt x="3829722" y="5616388"/>
                </a:lnTo>
                <a:lnTo>
                  <a:pt x="3829722" y="5432313"/>
                </a:lnTo>
                <a:close/>
                <a:moveTo>
                  <a:pt x="3351604" y="5341471"/>
                </a:moveTo>
                <a:lnTo>
                  <a:pt x="3193825" y="5432313"/>
                </a:lnTo>
                <a:lnTo>
                  <a:pt x="3193825" y="5616388"/>
                </a:lnTo>
                <a:lnTo>
                  <a:pt x="3351604" y="5707230"/>
                </a:lnTo>
                <a:lnTo>
                  <a:pt x="3509383" y="5616388"/>
                </a:lnTo>
                <a:lnTo>
                  <a:pt x="3509383" y="5432313"/>
                </a:lnTo>
                <a:close/>
                <a:moveTo>
                  <a:pt x="3031266" y="5341471"/>
                </a:moveTo>
                <a:lnTo>
                  <a:pt x="2873487" y="5432313"/>
                </a:lnTo>
                <a:lnTo>
                  <a:pt x="2873487" y="5616388"/>
                </a:lnTo>
                <a:lnTo>
                  <a:pt x="3031266" y="5707230"/>
                </a:lnTo>
                <a:lnTo>
                  <a:pt x="3189044" y="5616388"/>
                </a:lnTo>
                <a:lnTo>
                  <a:pt x="3189044" y="5432313"/>
                </a:lnTo>
                <a:close/>
                <a:moveTo>
                  <a:pt x="2710927" y="5341471"/>
                </a:moveTo>
                <a:lnTo>
                  <a:pt x="2553148" y="5432313"/>
                </a:lnTo>
                <a:lnTo>
                  <a:pt x="2553148" y="5616388"/>
                </a:lnTo>
                <a:lnTo>
                  <a:pt x="2710927" y="5707230"/>
                </a:lnTo>
                <a:lnTo>
                  <a:pt x="2868706" y="5616388"/>
                </a:lnTo>
                <a:lnTo>
                  <a:pt x="2868706" y="5432313"/>
                </a:lnTo>
                <a:close/>
                <a:moveTo>
                  <a:pt x="2390588" y="5341471"/>
                </a:moveTo>
                <a:lnTo>
                  <a:pt x="2232809" y="5432313"/>
                </a:lnTo>
                <a:lnTo>
                  <a:pt x="2232809" y="5616388"/>
                </a:lnTo>
                <a:lnTo>
                  <a:pt x="2390588" y="5707230"/>
                </a:lnTo>
                <a:lnTo>
                  <a:pt x="2548367" y="5616388"/>
                </a:lnTo>
                <a:lnTo>
                  <a:pt x="2548367" y="5432313"/>
                </a:lnTo>
                <a:close/>
                <a:moveTo>
                  <a:pt x="2070249" y="5341471"/>
                </a:moveTo>
                <a:lnTo>
                  <a:pt x="1912470" y="5432313"/>
                </a:lnTo>
                <a:lnTo>
                  <a:pt x="1912470" y="5616388"/>
                </a:lnTo>
                <a:lnTo>
                  <a:pt x="2070249" y="5707230"/>
                </a:lnTo>
                <a:lnTo>
                  <a:pt x="2228028" y="5616388"/>
                </a:lnTo>
                <a:lnTo>
                  <a:pt x="2228028" y="5432313"/>
                </a:lnTo>
                <a:close/>
                <a:moveTo>
                  <a:pt x="1749910" y="5341471"/>
                </a:moveTo>
                <a:lnTo>
                  <a:pt x="1592131" y="5432313"/>
                </a:lnTo>
                <a:lnTo>
                  <a:pt x="1592131" y="5616388"/>
                </a:lnTo>
                <a:lnTo>
                  <a:pt x="1749910" y="5707230"/>
                </a:lnTo>
                <a:lnTo>
                  <a:pt x="1907689" y="5616388"/>
                </a:lnTo>
                <a:lnTo>
                  <a:pt x="1907689" y="5432313"/>
                </a:lnTo>
                <a:close/>
                <a:moveTo>
                  <a:pt x="1429571" y="5341471"/>
                </a:moveTo>
                <a:lnTo>
                  <a:pt x="1271793" y="5432313"/>
                </a:lnTo>
                <a:lnTo>
                  <a:pt x="1271793" y="5616388"/>
                </a:lnTo>
                <a:lnTo>
                  <a:pt x="1429571" y="5707230"/>
                </a:lnTo>
                <a:lnTo>
                  <a:pt x="1587350" y="5616388"/>
                </a:lnTo>
                <a:lnTo>
                  <a:pt x="1587350" y="5432313"/>
                </a:lnTo>
                <a:close/>
                <a:moveTo>
                  <a:pt x="1109233" y="5341471"/>
                </a:moveTo>
                <a:lnTo>
                  <a:pt x="951454" y="5432313"/>
                </a:lnTo>
                <a:lnTo>
                  <a:pt x="951454" y="5616388"/>
                </a:lnTo>
                <a:lnTo>
                  <a:pt x="1109233" y="5707230"/>
                </a:lnTo>
                <a:lnTo>
                  <a:pt x="1267011" y="5616388"/>
                </a:lnTo>
                <a:lnTo>
                  <a:pt x="1267011" y="5432313"/>
                </a:lnTo>
                <a:close/>
                <a:moveTo>
                  <a:pt x="788894" y="5341471"/>
                </a:moveTo>
                <a:lnTo>
                  <a:pt x="631115" y="5432313"/>
                </a:lnTo>
                <a:lnTo>
                  <a:pt x="631115" y="5616388"/>
                </a:lnTo>
                <a:lnTo>
                  <a:pt x="788894" y="5707230"/>
                </a:lnTo>
                <a:lnTo>
                  <a:pt x="946673" y="5616388"/>
                </a:lnTo>
                <a:lnTo>
                  <a:pt x="946673" y="5432313"/>
                </a:lnTo>
                <a:close/>
                <a:moveTo>
                  <a:pt x="468555" y="5341471"/>
                </a:moveTo>
                <a:lnTo>
                  <a:pt x="310776" y="5432313"/>
                </a:lnTo>
                <a:lnTo>
                  <a:pt x="310776" y="5616388"/>
                </a:lnTo>
                <a:lnTo>
                  <a:pt x="468555" y="5707230"/>
                </a:lnTo>
                <a:lnTo>
                  <a:pt x="626334" y="5616388"/>
                </a:lnTo>
                <a:lnTo>
                  <a:pt x="626334" y="5432313"/>
                </a:lnTo>
                <a:close/>
                <a:moveTo>
                  <a:pt x="5916706" y="5339080"/>
                </a:moveTo>
                <a:lnTo>
                  <a:pt x="5758927" y="5429922"/>
                </a:lnTo>
                <a:lnTo>
                  <a:pt x="5758927" y="5613997"/>
                </a:lnTo>
                <a:lnTo>
                  <a:pt x="5916706" y="5707230"/>
                </a:lnTo>
                <a:lnTo>
                  <a:pt x="6074484" y="5616388"/>
                </a:lnTo>
                <a:lnTo>
                  <a:pt x="6074484" y="5429922"/>
                </a:lnTo>
                <a:close/>
                <a:moveTo>
                  <a:pt x="11525026" y="5061772"/>
                </a:moveTo>
                <a:lnTo>
                  <a:pt x="11367247" y="5152614"/>
                </a:lnTo>
                <a:lnTo>
                  <a:pt x="11367247" y="5336690"/>
                </a:lnTo>
                <a:lnTo>
                  <a:pt x="11525026" y="5427532"/>
                </a:lnTo>
                <a:lnTo>
                  <a:pt x="11682804" y="5336690"/>
                </a:lnTo>
                <a:lnTo>
                  <a:pt x="11682804" y="5152614"/>
                </a:lnTo>
                <a:close/>
                <a:moveTo>
                  <a:pt x="11202296" y="5061772"/>
                </a:moveTo>
                <a:lnTo>
                  <a:pt x="11044517" y="5152614"/>
                </a:lnTo>
                <a:lnTo>
                  <a:pt x="11044517" y="5336690"/>
                </a:lnTo>
                <a:lnTo>
                  <a:pt x="11202296" y="5427532"/>
                </a:lnTo>
                <a:lnTo>
                  <a:pt x="11360075" y="5336690"/>
                </a:lnTo>
                <a:lnTo>
                  <a:pt x="11360075" y="5152614"/>
                </a:lnTo>
                <a:close/>
                <a:moveTo>
                  <a:pt x="10881957" y="5061772"/>
                </a:moveTo>
                <a:lnTo>
                  <a:pt x="10724179" y="5152614"/>
                </a:lnTo>
                <a:lnTo>
                  <a:pt x="10724179" y="5336690"/>
                </a:lnTo>
                <a:lnTo>
                  <a:pt x="10881957" y="5427532"/>
                </a:lnTo>
                <a:lnTo>
                  <a:pt x="11039736" y="5336690"/>
                </a:lnTo>
                <a:lnTo>
                  <a:pt x="11039736" y="5152614"/>
                </a:lnTo>
                <a:close/>
                <a:moveTo>
                  <a:pt x="10561618" y="5061772"/>
                </a:moveTo>
                <a:lnTo>
                  <a:pt x="10403839" y="5152614"/>
                </a:lnTo>
                <a:lnTo>
                  <a:pt x="10403839" y="5336690"/>
                </a:lnTo>
                <a:lnTo>
                  <a:pt x="10561618" y="5427532"/>
                </a:lnTo>
                <a:lnTo>
                  <a:pt x="10719397" y="5336690"/>
                </a:lnTo>
                <a:lnTo>
                  <a:pt x="10719397" y="5152614"/>
                </a:lnTo>
                <a:close/>
                <a:moveTo>
                  <a:pt x="10241280" y="5061772"/>
                </a:moveTo>
                <a:lnTo>
                  <a:pt x="10083501" y="5152614"/>
                </a:lnTo>
                <a:lnTo>
                  <a:pt x="10083501" y="5336690"/>
                </a:lnTo>
                <a:lnTo>
                  <a:pt x="10241280" y="5427532"/>
                </a:lnTo>
                <a:lnTo>
                  <a:pt x="10399058" y="5336690"/>
                </a:lnTo>
                <a:lnTo>
                  <a:pt x="10399058" y="5152614"/>
                </a:lnTo>
                <a:close/>
                <a:moveTo>
                  <a:pt x="9920941" y="5061772"/>
                </a:moveTo>
                <a:lnTo>
                  <a:pt x="9763162" y="5152614"/>
                </a:lnTo>
                <a:lnTo>
                  <a:pt x="9763162" y="5336690"/>
                </a:lnTo>
                <a:lnTo>
                  <a:pt x="9920941" y="5427532"/>
                </a:lnTo>
                <a:lnTo>
                  <a:pt x="10078720" y="5336690"/>
                </a:lnTo>
                <a:lnTo>
                  <a:pt x="10078720" y="5152614"/>
                </a:lnTo>
                <a:close/>
                <a:moveTo>
                  <a:pt x="9600602" y="5061772"/>
                </a:moveTo>
                <a:lnTo>
                  <a:pt x="9442823" y="5152614"/>
                </a:lnTo>
                <a:lnTo>
                  <a:pt x="9442823" y="5336690"/>
                </a:lnTo>
                <a:lnTo>
                  <a:pt x="9600602" y="5427532"/>
                </a:lnTo>
                <a:lnTo>
                  <a:pt x="9758380" y="5336690"/>
                </a:lnTo>
                <a:lnTo>
                  <a:pt x="9758380" y="5152614"/>
                </a:lnTo>
                <a:close/>
                <a:moveTo>
                  <a:pt x="9280263" y="5061772"/>
                </a:moveTo>
                <a:lnTo>
                  <a:pt x="9122485" y="5152614"/>
                </a:lnTo>
                <a:lnTo>
                  <a:pt x="9122485" y="5336690"/>
                </a:lnTo>
                <a:lnTo>
                  <a:pt x="9280263" y="5427532"/>
                </a:lnTo>
                <a:lnTo>
                  <a:pt x="9438042" y="5336690"/>
                </a:lnTo>
                <a:lnTo>
                  <a:pt x="9438042" y="5152614"/>
                </a:lnTo>
                <a:close/>
                <a:moveTo>
                  <a:pt x="8959924" y="5061772"/>
                </a:moveTo>
                <a:lnTo>
                  <a:pt x="8802145" y="5152614"/>
                </a:lnTo>
                <a:lnTo>
                  <a:pt x="8802145" y="5336690"/>
                </a:lnTo>
                <a:lnTo>
                  <a:pt x="8959924" y="5427532"/>
                </a:lnTo>
                <a:lnTo>
                  <a:pt x="9117703" y="5336690"/>
                </a:lnTo>
                <a:lnTo>
                  <a:pt x="9117703" y="5152614"/>
                </a:lnTo>
                <a:close/>
                <a:moveTo>
                  <a:pt x="8639585" y="5061772"/>
                </a:moveTo>
                <a:lnTo>
                  <a:pt x="8481806" y="5152614"/>
                </a:lnTo>
                <a:lnTo>
                  <a:pt x="8481806" y="5336690"/>
                </a:lnTo>
                <a:lnTo>
                  <a:pt x="8639585" y="5427532"/>
                </a:lnTo>
                <a:lnTo>
                  <a:pt x="8797364" y="5336690"/>
                </a:lnTo>
                <a:lnTo>
                  <a:pt x="8797364" y="5152614"/>
                </a:lnTo>
                <a:close/>
                <a:moveTo>
                  <a:pt x="8319247" y="5061772"/>
                </a:moveTo>
                <a:lnTo>
                  <a:pt x="8161468" y="5152614"/>
                </a:lnTo>
                <a:lnTo>
                  <a:pt x="8161468" y="5336690"/>
                </a:lnTo>
                <a:lnTo>
                  <a:pt x="8319247" y="5427532"/>
                </a:lnTo>
                <a:lnTo>
                  <a:pt x="8477026" y="5336690"/>
                </a:lnTo>
                <a:lnTo>
                  <a:pt x="8477026" y="5152614"/>
                </a:lnTo>
                <a:close/>
                <a:moveTo>
                  <a:pt x="7998908" y="5061772"/>
                </a:moveTo>
                <a:lnTo>
                  <a:pt x="7841129" y="5152614"/>
                </a:lnTo>
                <a:lnTo>
                  <a:pt x="7841129" y="5336690"/>
                </a:lnTo>
                <a:lnTo>
                  <a:pt x="7998908" y="5427532"/>
                </a:lnTo>
                <a:lnTo>
                  <a:pt x="8156687" y="5336690"/>
                </a:lnTo>
                <a:lnTo>
                  <a:pt x="8156687" y="5152614"/>
                </a:lnTo>
                <a:close/>
                <a:moveTo>
                  <a:pt x="7678569" y="5061772"/>
                </a:moveTo>
                <a:lnTo>
                  <a:pt x="7520791" y="5152614"/>
                </a:lnTo>
                <a:lnTo>
                  <a:pt x="7520791" y="5336690"/>
                </a:lnTo>
                <a:lnTo>
                  <a:pt x="7678569" y="5427532"/>
                </a:lnTo>
                <a:lnTo>
                  <a:pt x="7836348" y="5336690"/>
                </a:lnTo>
                <a:lnTo>
                  <a:pt x="7836348" y="5152614"/>
                </a:lnTo>
                <a:close/>
                <a:moveTo>
                  <a:pt x="7358230" y="5061772"/>
                </a:moveTo>
                <a:lnTo>
                  <a:pt x="7200451" y="5152614"/>
                </a:lnTo>
                <a:lnTo>
                  <a:pt x="7200451" y="5336690"/>
                </a:lnTo>
                <a:lnTo>
                  <a:pt x="7358230" y="5427532"/>
                </a:lnTo>
                <a:lnTo>
                  <a:pt x="7516009" y="5336690"/>
                </a:lnTo>
                <a:lnTo>
                  <a:pt x="7516009" y="5152614"/>
                </a:lnTo>
                <a:close/>
                <a:moveTo>
                  <a:pt x="7037892" y="5061772"/>
                </a:moveTo>
                <a:lnTo>
                  <a:pt x="6880113" y="5152614"/>
                </a:lnTo>
                <a:lnTo>
                  <a:pt x="6880113" y="5336690"/>
                </a:lnTo>
                <a:lnTo>
                  <a:pt x="7037892" y="5427532"/>
                </a:lnTo>
                <a:lnTo>
                  <a:pt x="7195671" y="5336690"/>
                </a:lnTo>
                <a:lnTo>
                  <a:pt x="7195671" y="5152614"/>
                </a:lnTo>
                <a:close/>
                <a:moveTo>
                  <a:pt x="6717553" y="5061772"/>
                </a:moveTo>
                <a:lnTo>
                  <a:pt x="6559774" y="5152614"/>
                </a:lnTo>
                <a:lnTo>
                  <a:pt x="6559774" y="5336690"/>
                </a:lnTo>
                <a:lnTo>
                  <a:pt x="6717553" y="5427532"/>
                </a:lnTo>
                <a:lnTo>
                  <a:pt x="6875332" y="5336690"/>
                </a:lnTo>
                <a:lnTo>
                  <a:pt x="6875332" y="5152614"/>
                </a:lnTo>
                <a:close/>
                <a:moveTo>
                  <a:pt x="6397214" y="5061772"/>
                </a:moveTo>
                <a:lnTo>
                  <a:pt x="6239435" y="5152614"/>
                </a:lnTo>
                <a:lnTo>
                  <a:pt x="6239435" y="5336690"/>
                </a:lnTo>
                <a:lnTo>
                  <a:pt x="6397214" y="5427532"/>
                </a:lnTo>
                <a:lnTo>
                  <a:pt x="6554992" y="5336690"/>
                </a:lnTo>
                <a:lnTo>
                  <a:pt x="6554992" y="5152614"/>
                </a:lnTo>
                <a:close/>
                <a:moveTo>
                  <a:pt x="6076875" y="5061772"/>
                </a:moveTo>
                <a:lnTo>
                  <a:pt x="5919096" y="5152614"/>
                </a:lnTo>
                <a:lnTo>
                  <a:pt x="5919096" y="5336690"/>
                </a:lnTo>
                <a:lnTo>
                  <a:pt x="6076875" y="5427532"/>
                </a:lnTo>
                <a:lnTo>
                  <a:pt x="6234654" y="5336690"/>
                </a:lnTo>
                <a:lnTo>
                  <a:pt x="6234654" y="5152614"/>
                </a:lnTo>
                <a:close/>
                <a:moveTo>
                  <a:pt x="5756536" y="5061772"/>
                </a:moveTo>
                <a:lnTo>
                  <a:pt x="5598757" y="5152614"/>
                </a:lnTo>
                <a:lnTo>
                  <a:pt x="5598757" y="5336690"/>
                </a:lnTo>
                <a:lnTo>
                  <a:pt x="5756536" y="5427532"/>
                </a:lnTo>
                <a:lnTo>
                  <a:pt x="5914316" y="5336690"/>
                </a:lnTo>
                <a:lnTo>
                  <a:pt x="5914316" y="5152614"/>
                </a:lnTo>
                <a:close/>
                <a:moveTo>
                  <a:pt x="5436198" y="5061772"/>
                </a:moveTo>
                <a:lnTo>
                  <a:pt x="5278418" y="5152614"/>
                </a:lnTo>
                <a:lnTo>
                  <a:pt x="5278418" y="5336690"/>
                </a:lnTo>
                <a:lnTo>
                  <a:pt x="5436198" y="5427532"/>
                </a:lnTo>
                <a:lnTo>
                  <a:pt x="5593976" y="5336690"/>
                </a:lnTo>
                <a:lnTo>
                  <a:pt x="5593976" y="5152614"/>
                </a:lnTo>
                <a:close/>
                <a:moveTo>
                  <a:pt x="5115859" y="5061772"/>
                </a:moveTo>
                <a:lnTo>
                  <a:pt x="4958080" y="5152614"/>
                </a:lnTo>
                <a:lnTo>
                  <a:pt x="4958080" y="5336690"/>
                </a:lnTo>
                <a:lnTo>
                  <a:pt x="5115859" y="5427532"/>
                </a:lnTo>
                <a:lnTo>
                  <a:pt x="5273637" y="5336690"/>
                </a:lnTo>
                <a:lnTo>
                  <a:pt x="5273637" y="5152614"/>
                </a:lnTo>
                <a:close/>
                <a:moveTo>
                  <a:pt x="4795520" y="5061772"/>
                </a:moveTo>
                <a:lnTo>
                  <a:pt x="4637741" y="5152614"/>
                </a:lnTo>
                <a:lnTo>
                  <a:pt x="4637741" y="5336690"/>
                </a:lnTo>
                <a:lnTo>
                  <a:pt x="4795520" y="5427532"/>
                </a:lnTo>
                <a:lnTo>
                  <a:pt x="4953299" y="5336690"/>
                </a:lnTo>
                <a:lnTo>
                  <a:pt x="4953299" y="5152614"/>
                </a:lnTo>
                <a:close/>
                <a:moveTo>
                  <a:pt x="4475181" y="5061772"/>
                </a:moveTo>
                <a:lnTo>
                  <a:pt x="4317402" y="5152614"/>
                </a:lnTo>
                <a:lnTo>
                  <a:pt x="4317402" y="5336690"/>
                </a:lnTo>
                <a:lnTo>
                  <a:pt x="4475181" y="5427532"/>
                </a:lnTo>
                <a:lnTo>
                  <a:pt x="4632960" y="5336690"/>
                </a:lnTo>
                <a:lnTo>
                  <a:pt x="4632960" y="5152614"/>
                </a:lnTo>
                <a:close/>
                <a:moveTo>
                  <a:pt x="4152451" y="5061772"/>
                </a:moveTo>
                <a:lnTo>
                  <a:pt x="3994673" y="5152614"/>
                </a:lnTo>
                <a:lnTo>
                  <a:pt x="3994673" y="5336690"/>
                </a:lnTo>
                <a:lnTo>
                  <a:pt x="4152451" y="5427532"/>
                </a:lnTo>
                <a:lnTo>
                  <a:pt x="4310230" y="5336690"/>
                </a:lnTo>
                <a:lnTo>
                  <a:pt x="4310230" y="5152614"/>
                </a:lnTo>
                <a:close/>
                <a:moveTo>
                  <a:pt x="3832112" y="5061772"/>
                </a:moveTo>
                <a:lnTo>
                  <a:pt x="3674334" y="5152614"/>
                </a:lnTo>
                <a:lnTo>
                  <a:pt x="3674334" y="5336690"/>
                </a:lnTo>
                <a:lnTo>
                  <a:pt x="3832112" y="5427532"/>
                </a:lnTo>
                <a:lnTo>
                  <a:pt x="3989891" y="5336690"/>
                </a:lnTo>
                <a:lnTo>
                  <a:pt x="3989891" y="5152614"/>
                </a:lnTo>
                <a:close/>
                <a:moveTo>
                  <a:pt x="3511774" y="5061772"/>
                </a:moveTo>
                <a:lnTo>
                  <a:pt x="3353995" y="5152614"/>
                </a:lnTo>
                <a:lnTo>
                  <a:pt x="3353995" y="5336690"/>
                </a:lnTo>
                <a:lnTo>
                  <a:pt x="3511774" y="5427532"/>
                </a:lnTo>
                <a:lnTo>
                  <a:pt x="3669553" y="5336690"/>
                </a:lnTo>
                <a:lnTo>
                  <a:pt x="3669553" y="5152614"/>
                </a:lnTo>
                <a:close/>
                <a:moveTo>
                  <a:pt x="3191435" y="5061772"/>
                </a:moveTo>
                <a:lnTo>
                  <a:pt x="3033656" y="5152614"/>
                </a:lnTo>
                <a:lnTo>
                  <a:pt x="3033656" y="5336690"/>
                </a:lnTo>
                <a:lnTo>
                  <a:pt x="3191435" y="5427532"/>
                </a:lnTo>
                <a:lnTo>
                  <a:pt x="3349214" y="5336690"/>
                </a:lnTo>
                <a:lnTo>
                  <a:pt x="3349214" y="5152614"/>
                </a:lnTo>
                <a:close/>
                <a:moveTo>
                  <a:pt x="2871096" y="5061772"/>
                </a:moveTo>
                <a:lnTo>
                  <a:pt x="2713317" y="5152614"/>
                </a:lnTo>
                <a:lnTo>
                  <a:pt x="2713317" y="5336690"/>
                </a:lnTo>
                <a:lnTo>
                  <a:pt x="2871096" y="5427532"/>
                </a:lnTo>
                <a:lnTo>
                  <a:pt x="3028875" y="5336690"/>
                </a:lnTo>
                <a:lnTo>
                  <a:pt x="3028875" y="5152614"/>
                </a:lnTo>
                <a:close/>
                <a:moveTo>
                  <a:pt x="2550757" y="5061772"/>
                </a:moveTo>
                <a:lnTo>
                  <a:pt x="2392978" y="5152614"/>
                </a:lnTo>
                <a:lnTo>
                  <a:pt x="2392978" y="5336690"/>
                </a:lnTo>
                <a:lnTo>
                  <a:pt x="2550757" y="5427532"/>
                </a:lnTo>
                <a:lnTo>
                  <a:pt x="2708536" y="5336690"/>
                </a:lnTo>
                <a:lnTo>
                  <a:pt x="2708536" y="5152614"/>
                </a:lnTo>
                <a:close/>
                <a:moveTo>
                  <a:pt x="2230419" y="5061772"/>
                </a:moveTo>
                <a:lnTo>
                  <a:pt x="2072640" y="5152614"/>
                </a:lnTo>
                <a:lnTo>
                  <a:pt x="2072640" y="5336690"/>
                </a:lnTo>
                <a:lnTo>
                  <a:pt x="2230419" y="5427532"/>
                </a:lnTo>
                <a:lnTo>
                  <a:pt x="2388197" y="5336690"/>
                </a:lnTo>
                <a:lnTo>
                  <a:pt x="2388197" y="5152614"/>
                </a:lnTo>
                <a:close/>
                <a:moveTo>
                  <a:pt x="1910080" y="5061772"/>
                </a:moveTo>
                <a:lnTo>
                  <a:pt x="1752301" y="5152614"/>
                </a:lnTo>
                <a:lnTo>
                  <a:pt x="1752301" y="5336690"/>
                </a:lnTo>
                <a:lnTo>
                  <a:pt x="1910080" y="5427532"/>
                </a:lnTo>
                <a:lnTo>
                  <a:pt x="2067858" y="5336690"/>
                </a:lnTo>
                <a:lnTo>
                  <a:pt x="2067858" y="5152614"/>
                </a:lnTo>
                <a:close/>
                <a:moveTo>
                  <a:pt x="1589741" y="5061772"/>
                </a:moveTo>
                <a:lnTo>
                  <a:pt x="1431962" y="5152614"/>
                </a:lnTo>
                <a:lnTo>
                  <a:pt x="1431962" y="5336690"/>
                </a:lnTo>
                <a:lnTo>
                  <a:pt x="1589741" y="5427532"/>
                </a:lnTo>
                <a:lnTo>
                  <a:pt x="1747520" y="5336690"/>
                </a:lnTo>
                <a:lnTo>
                  <a:pt x="1747520" y="5152614"/>
                </a:lnTo>
                <a:close/>
                <a:moveTo>
                  <a:pt x="1269402" y="5061772"/>
                </a:moveTo>
                <a:lnTo>
                  <a:pt x="1111623" y="5152614"/>
                </a:lnTo>
                <a:lnTo>
                  <a:pt x="1111623" y="5336690"/>
                </a:lnTo>
                <a:lnTo>
                  <a:pt x="1269402" y="5427532"/>
                </a:lnTo>
                <a:lnTo>
                  <a:pt x="1427181" y="5336690"/>
                </a:lnTo>
                <a:lnTo>
                  <a:pt x="1427181" y="5152614"/>
                </a:lnTo>
                <a:close/>
                <a:moveTo>
                  <a:pt x="949063" y="5061772"/>
                </a:moveTo>
                <a:lnTo>
                  <a:pt x="791284" y="5152614"/>
                </a:lnTo>
                <a:lnTo>
                  <a:pt x="791284" y="5336690"/>
                </a:lnTo>
                <a:lnTo>
                  <a:pt x="949063" y="5427532"/>
                </a:lnTo>
                <a:lnTo>
                  <a:pt x="1106842" y="5336690"/>
                </a:lnTo>
                <a:lnTo>
                  <a:pt x="1106842" y="5152614"/>
                </a:lnTo>
                <a:close/>
                <a:moveTo>
                  <a:pt x="628724" y="5061772"/>
                </a:moveTo>
                <a:lnTo>
                  <a:pt x="470945" y="5152614"/>
                </a:lnTo>
                <a:lnTo>
                  <a:pt x="470945" y="5336690"/>
                </a:lnTo>
                <a:lnTo>
                  <a:pt x="628724" y="5427532"/>
                </a:lnTo>
                <a:lnTo>
                  <a:pt x="786503" y="5336690"/>
                </a:lnTo>
                <a:lnTo>
                  <a:pt x="786503" y="5152614"/>
                </a:lnTo>
                <a:close/>
                <a:moveTo>
                  <a:pt x="308385" y="5061772"/>
                </a:moveTo>
                <a:lnTo>
                  <a:pt x="150607" y="5152614"/>
                </a:lnTo>
                <a:lnTo>
                  <a:pt x="150607" y="5336690"/>
                </a:lnTo>
                <a:lnTo>
                  <a:pt x="308385" y="5427532"/>
                </a:lnTo>
                <a:lnTo>
                  <a:pt x="466164" y="5336690"/>
                </a:lnTo>
                <a:lnTo>
                  <a:pt x="466164" y="5152614"/>
                </a:lnTo>
                <a:close/>
                <a:moveTo>
                  <a:pt x="11842974" y="5059381"/>
                </a:moveTo>
                <a:lnTo>
                  <a:pt x="11685195" y="5150224"/>
                </a:lnTo>
                <a:lnTo>
                  <a:pt x="11685195" y="5334299"/>
                </a:lnTo>
                <a:lnTo>
                  <a:pt x="11842974" y="5425141"/>
                </a:lnTo>
                <a:lnTo>
                  <a:pt x="12000753" y="5334299"/>
                </a:lnTo>
                <a:lnTo>
                  <a:pt x="12000753" y="5150224"/>
                </a:lnTo>
                <a:close/>
                <a:moveTo>
                  <a:pt x="11685195" y="4782073"/>
                </a:moveTo>
                <a:lnTo>
                  <a:pt x="11527416" y="4872915"/>
                </a:lnTo>
                <a:lnTo>
                  <a:pt x="11527416" y="5056991"/>
                </a:lnTo>
                <a:lnTo>
                  <a:pt x="11685195" y="5147833"/>
                </a:lnTo>
                <a:lnTo>
                  <a:pt x="11842974" y="5056991"/>
                </a:lnTo>
                <a:lnTo>
                  <a:pt x="11842974" y="4872915"/>
                </a:lnTo>
                <a:close/>
                <a:moveTo>
                  <a:pt x="11042127" y="4782073"/>
                </a:moveTo>
                <a:lnTo>
                  <a:pt x="10884348" y="4872915"/>
                </a:lnTo>
                <a:lnTo>
                  <a:pt x="10884348" y="5056991"/>
                </a:lnTo>
                <a:lnTo>
                  <a:pt x="11042127" y="5147833"/>
                </a:lnTo>
                <a:lnTo>
                  <a:pt x="11199906" y="5056991"/>
                </a:lnTo>
                <a:lnTo>
                  <a:pt x="11199906" y="4872915"/>
                </a:lnTo>
                <a:close/>
                <a:moveTo>
                  <a:pt x="10721788" y="4782073"/>
                </a:moveTo>
                <a:lnTo>
                  <a:pt x="10564009" y="4872915"/>
                </a:lnTo>
                <a:lnTo>
                  <a:pt x="10564009" y="5056991"/>
                </a:lnTo>
                <a:lnTo>
                  <a:pt x="10721788" y="5147833"/>
                </a:lnTo>
                <a:lnTo>
                  <a:pt x="10879567" y="5056991"/>
                </a:lnTo>
                <a:lnTo>
                  <a:pt x="10879567" y="4872915"/>
                </a:lnTo>
                <a:close/>
                <a:moveTo>
                  <a:pt x="10401449" y="4782073"/>
                </a:moveTo>
                <a:lnTo>
                  <a:pt x="10243670" y="4872915"/>
                </a:lnTo>
                <a:lnTo>
                  <a:pt x="10243670" y="5056991"/>
                </a:lnTo>
                <a:lnTo>
                  <a:pt x="10401449" y="5147833"/>
                </a:lnTo>
                <a:lnTo>
                  <a:pt x="10559227" y="5056991"/>
                </a:lnTo>
                <a:lnTo>
                  <a:pt x="10559227" y="4872915"/>
                </a:lnTo>
                <a:close/>
                <a:moveTo>
                  <a:pt x="10081110" y="4782073"/>
                </a:moveTo>
                <a:lnTo>
                  <a:pt x="9923332" y="4872915"/>
                </a:lnTo>
                <a:lnTo>
                  <a:pt x="9923332" y="5056991"/>
                </a:lnTo>
                <a:lnTo>
                  <a:pt x="10081110" y="5147833"/>
                </a:lnTo>
                <a:lnTo>
                  <a:pt x="10238889" y="5056991"/>
                </a:lnTo>
                <a:lnTo>
                  <a:pt x="10238889" y="4872915"/>
                </a:lnTo>
                <a:close/>
                <a:moveTo>
                  <a:pt x="9760771" y="4782073"/>
                </a:moveTo>
                <a:lnTo>
                  <a:pt x="9602992" y="4872915"/>
                </a:lnTo>
                <a:lnTo>
                  <a:pt x="9602992" y="5056991"/>
                </a:lnTo>
                <a:lnTo>
                  <a:pt x="9760771" y="5147833"/>
                </a:lnTo>
                <a:lnTo>
                  <a:pt x="9918550" y="5056991"/>
                </a:lnTo>
                <a:lnTo>
                  <a:pt x="9918550" y="4872915"/>
                </a:lnTo>
                <a:close/>
                <a:moveTo>
                  <a:pt x="9440432" y="4782073"/>
                </a:moveTo>
                <a:lnTo>
                  <a:pt x="9282654" y="4872915"/>
                </a:lnTo>
                <a:lnTo>
                  <a:pt x="9282654" y="5056991"/>
                </a:lnTo>
                <a:lnTo>
                  <a:pt x="9440432" y="5147833"/>
                </a:lnTo>
                <a:lnTo>
                  <a:pt x="9598211" y="5056991"/>
                </a:lnTo>
                <a:lnTo>
                  <a:pt x="9598211" y="4872915"/>
                </a:lnTo>
                <a:close/>
                <a:moveTo>
                  <a:pt x="9120094" y="4782073"/>
                </a:moveTo>
                <a:lnTo>
                  <a:pt x="8962315" y="4872915"/>
                </a:lnTo>
                <a:lnTo>
                  <a:pt x="8962315" y="5056991"/>
                </a:lnTo>
                <a:lnTo>
                  <a:pt x="9120094" y="5147833"/>
                </a:lnTo>
                <a:lnTo>
                  <a:pt x="9277873" y="5056991"/>
                </a:lnTo>
                <a:lnTo>
                  <a:pt x="9277873" y="4872915"/>
                </a:lnTo>
                <a:close/>
                <a:moveTo>
                  <a:pt x="8799755" y="4782073"/>
                </a:moveTo>
                <a:lnTo>
                  <a:pt x="8641976" y="4872915"/>
                </a:lnTo>
                <a:lnTo>
                  <a:pt x="8641976" y="5056991"/>
                </a:lnTo>
                <a:lnTo>
                  <a:pt x="8799755" y="5147833"/>
                </a:lnTo>
                <a:lnTo>
                  <a:pt x="8957533" y="5056991"/>
                </a:lnTo>
                <a:lnTo>
                  <a:pt x="8957533" y="4872915"/>
                </a:lnTo>
                <a:close/>
                <a:moveTo>
                  <a:pt x="8479416" y="4782073"/>
                </a:moveTo>
                <a:lnTo>
                  <a:pt x="8321638" y="4872915"/>
                </a:lnTo>
                <a:lnTo>
                  <a:pt x="8321638" y="5056991"/>
                </a:lnTo>
                <a:lnTo>
                  <a:pt x="8479416" y="5147833"/>
                </a:lnTo>
                <a:lnTo>
                  <a:pt x="8637195" y="5056991"/>
                </a:lnTo>
                <a:lnTo>
                  <a:pt x="8637195" y="4872915"/>
                </a:lnTo>
                <a:close/>
                <a:moveTo>
                  <a:pt x="8159077" y="4782073"/>
                </a:moveTo>
                <a:lnTo>
                  <a:pt x="8001298" y="4872915"/>
                </a:lnTo>
                <a:lnTo>
                  <a:pt x="8001298" y="5056991"/>
                </a:lnTo>
                <a:lnTo>
                  <a:pt x="8159077" y="5147833"/>
                </a:lnTo>
                <a:lnTo>
                  <a:pt x="8316856" y="5056991"/>
                </a:lnTo>
                <a:lnTo>
                  <a:pt x="8316856" y="4872915"/>
                </a:lnTo>
                <a:close/>
                <a:moveTo>
                  <a:pt x="7838739" y="4782073"/>
                </a:moveTo>
                <a:lnTo>
                  <a:pt x="7680960" y="4872915"/>
                </a:lnTo>
                <a:lnTo>
                  <a:pt x="7680960" y="5056991"/>
                </a:lnTo>
                <a:lnTo>
                  <a:pt x="7838739" y="5147833"/>
                </a:lnTo>
                <a:lnTo>
                  <a:pt x="7996518" y="5056991"/>
                </a:lnTo>
                <a:lnTo>
                  <a:pt x="7996518" y="4872915"/>
                </a:lnTo>
                <a:close/>
                <a:moveTo>
                  <a:pt x="7518400" y="4782073"/>
                </a:moveTo>
                <a:lnTo>
                  <a:pt x="7360621" y="4872915"/>
                </a:lnTo>
                <a:lnTo>
                  <a:pt x="7360621" y="5056991"/>
                </a:lnTo>
                <a:lnTo>
                  <a:pt x="7518400" y="5147833"/>
                </a:lnTo>
                <a:lnTo>
                  <a:pt x="7676179" y="5056991"/>
                </a:lnTo>
                <a:lnTo>
                  <a:pt x="7676179" y="4872915"/>
                </a:lnTo>
                <a:close/>
                <a:moveTo>
                  <a:pt x="7198061" y="4782073"/>
                </a:moveTo>
                <a:lnTo>
                  <a:pt x="7040282" y="4872915"/>
                </a:lnTo>
                <a:lnTo>
                  <a:pt x="7040282" y="5056991"/>
                </a:lnTo>
                <a:lnTo>
                  <a:pt x="7198061" y="5147833"/>
                </a:lnTo>
                <a:lnTo>
                  <a:pt x="7355839" y="5056991"/>
                </a:lnTo>
                <a:lnTo>
                  <a:pt x="7355839" y="4872915"/>
                </a:lnTo>
                <a:close/>
                <a:moveTo>
                  <a:pt x="6877722" y="4782073"/>
                </a:moveTo>
                <a:lnTo>
                  <a:pt x="6719944" y="4872915"/>
                </a:lnTo>
                <a:lnTo>
                  <a:pt x="6719944" y="5056991"/>
                </a:lnTo>
                <a:lnTo>
                  <a:pt x="6877722" y="5147833"/>
                </a:lnTo>
                <a:lnTo>
                  <a:pt x="7035501" y="5056991"/>
                </a:lnTo>
                <a:lnTo>
                  <a:pt x="7035501" y="4872915"/>
                </a:lnTo>
                <a:close/>
                <a:moveTo>
                  <a:pt x="6557383" y="4782073"/>
                </a:moveTo>
                <a:lnTo>
                  <a:pt x="6399604" y="4872915"/>
                </a:lnTo>
                <a:lnTo>
                  <a:pt x="6399604" y="5056991"/>
                </a:lnTo>
                <a:lnTo>
                  <a:pt x="6557383" y="5147833"/>
                </a:lnTo>
                <a:lnTo>
                  <a:pt x="6715162" y="5056991"/>
                </a:lnTo>
                <a:lnTo>
                  <a:pt x="6715162" y="4872915"/>
                </a:lnTo>
                <a:close/>
                <a:moveTo>
                  <a:pt x="6237044" y="4782073"/>
                </a:moveTo>
                <a:lnTo>
                  <a:pt x="6079266" y="4872915"/>
                </a:lnTo>
                <a:lnTo>
                  <a:pt x="6079266" y="5056991"/>
                </a:lnTo>
                <a:lnTo>
                  <a:pt x="6237044" y="5147833"/>
                </a:lnTo>
                <a:lnTo>
                  <a:pt x="6394823" y="5056991"/>
                </a:lnTo>
                <a:lnTo>
                  <a:pt x="6394823" y="4872915"/>
                </a:lnTo>
                <a:close/>
                <a:moveTo>
                  <a:pt x="5916706" y="4782073"/>
                </a:moveTo>
                <a:lnTo>
                  <a:pt x="5758927" y="4872915"/>
                </a:lnTo>
                <a:lnTo>
                  <a:pt x="5758927" y="5056991"/>
                </a:lnTo>
                <a:lnTo>
                  <a:pt x="5916706" y="5147833"/>
                </a:lnTo>
                <a:lnTo>
                  <a:pt x="6074484" y="5056991"/>
                </a:lnTo>
                <a:lnTo>
                  <a:pt x="6074484" y="4872915"/>
                </a:lnTo>
                <a:close/>
                <a:moveTo>
                  <a:pt x="5596368" y="4782073"/>
                </a:moveTo>
                <a:lnTo>
                  <a:pt x="5438588" y="4872915"/>
                </a:lnTo>
                <a:lnTo>
                  <a:pt x="5438588" y="5056991"/>
                </a:lnTo>
                <a:lnTo>
                  <a:pt x="5596368" y="5147833"/>
                </a:lnTo>
                <a:lnTo>
                  <a:pt x="5754146" y="5056991"/>
                </a:lnTo>
                <a:lnTo>
                  <a:pt x="5754146" y="4872915"/>
                </a:lnTo>
                <a:close/>
                <a:moveTo>
                  <a:pt x="5276028" y="4782073"/>
                </a:moveTo>
                <a:lnTo>
                  <a:pt x="5118250" y="4872915"/>
                </a:lnTo>
                <a:lnTo>
                  <a:pt x="5118250" y="5056991"/>
                </a:lnTo>
                <a:lnTo>
                  <a:pt x="5276028" y="5147833"/>
                </a:lnTo>
                <a:lnTo>
                  <a:pt x="5433807" y="5056991"/>
                </a:lnTo>
                <a:lnTo>
                  <a:pt x="5433807" y="4872915"/>
                </a:lnTo>
                <a:close/>
                <a:moveTo>
                  <a:pt x="4955689" y="4782073"/>
                </a:moveTo>
                <a:lnTo>
                  <a:pt x="4797910" y="4872915"/>
                </a:lnTo>
                <a:lnTo>
                  <a:pt x="4797910" y="5056991"/>
                </a:lnTo>
                <a:lnTo>
                  <a:pt x="4955689" y="5147833"/>
                </a:lnTo>
                <a:lnTo>
                  <a:pt x="5113468" y="5056991"/>
                </a:lnTo>
                <a:lnTo>
                  <a:pt x="5113468" y="4872915"/>
                </a:lnTo>
                <a:close/>
                <a:moveTo>
                  <a:pt x="4635350" y="4782073"/>
                </a:moveTo>
                <a:lnTo>
                  <a:pt x="4477571" y="4872915"/>
                </a:lnTo>
                <a:lnTo>
                  <a:pt x="4477571" y="5056991"/>
                </a:lnTo>
                <a:lnTo>
                  <a:pt x="4635350" y="5147833"/>
                </a:lnTo>
                <a:lnTo>
                  <a:pt x="4793129" y="5056991"/>
                </a:lnTo>
                <a:lnTo>
                  <a:pt x="4793129" y="4872915"/>
                </a:lnTo>
                <a:close/>
                <a:moveTo>
                  <a:pt x="4315012" y="4782073"/>
                </a:moveTo>
                <a:lnTo>
                  <a:pt x="4157233" y="4872915"/>
                </a:lnTo>
                <a:lnTo>
                  <a:pt x="4157233" y="5056991"/>
                </a:lnTo>
                <a:lnTo>
                  <a:pt x="4315012" y="5147833"/>
                </a:lnTo>
                <a:lnTo>
                  <a:pt x="4472790" y="5056991"/>
                </a:lnTo>
                <a:lnTo>
                  <a:pt x="4472790" y="4872915"/>
                </a:lnTo>
                <a:close/>
                <a:moveTo>
                  <a:pt x="3994673" y="4782073"/>
                </a:moveTo>
                <a:lnTo>
                  <a:pt x="3836894" y="4872915"/>
                </a:lnTo>
                <a:lnTo>
                  <a:pt x="3836894" y="5056991"/>
                </a:lnTo>
                <a:lnTo>
                  <a:pt x="3994673" y="5147833"/>
                </a:lnTo>
                <a:lnTo>
                  <a:pt x="4152451" y="5056991"/>
                </a:lnTo>
                <a:lnTo>
                  <a:pt x="4152451" y="4872915"/>
                </a:lnTo>
                <a:close/>
                <a:moveTo>
                  <a:pt x="3671943" y="4782073"/>
                </a:moveTo>
                <a:lnTo>
                  <a:pt x="3514165" y="4872915"/>
                </a:lnTo>
                <a:lnTo>
                  <a:pt x="3514165" y="5056991"/>
                </a:lnTo>
                <a:lnTo>
                  <a:pt x="3671943" y="5147833"/>
                </a:lnTo>
                <a:lnTo>
                  <a:pt x="3829722" y="5056991"/>
                </a:lnTo>
                <a:lnTo>
                  <a:pt x="3829722" y="4872915"/>
                </a:lnTo>
                <a:close/>
                <a:moveTo>
                  <a:pt x="3351604" y="4782073"/>
                </a:moveTo>
                <a:lnTo>
                  <a:pt x="3193825" y="4872915"/>
                </a:lnTo>
                <a:lnTo>
                  <a:pt x="3193825" y="5056991"/>
                </a:lnTo>
                <a:lnTo>
                  <a:pt x="3351604" y="5147833"/>
                </a:lnTo>
                <a:lnTo>
                  <a:pt x="3509383" y="5056991"/>
                </a:lnTo>
                <a:lnTo>
                  <a:pt x="3509383" y="4872915"/>
                </a:lnTo>
                <a:close/>
                <a:moveTo>
                  <a:pt x="3031266" y="4782073"/>
                </a:moveTo>
                <a:lnTo>
                  <a:pt x="2873487" y="4872915"/>
                </a:lnTo>
                <a:lnTo>
                  <a:pt x="2873487" y="5056991"/>
                </a:lnTo>
                <a:lnTo>
                  <a:pt x="3031266" y="5147833"/>
                </a:lnTo>
                <a:lnTo>
                  <a:pt x="3189044" y="5056991"/>
                </a:lnTo>
                <a:lnTo>
                  <a:pt x="3189044" y="4872915"/>
                </a:lnTo>
                <a:close/>
                <a:moveTo>
                  <a:pt x="2710927" y="4782073"/>
                </a:moveTo>
                <a:lnTo>
                  <a:pt x="2553148" y="4872915"/>
                </a:lnTo>
                <a:lnTo>
                  <a:pt x="2553148" y="5056991"/>
                </a:lnTo>
                <a:lnTo>
                  <a:pt x="2710927" y="5147833"/>
                </a:lnTo>
                <a:lnTo>
                  <a:pt x="2868706" y="5056991"/>
                </a:lnTo>
                <a:lnTo>
                  <a:pt x="2868706" y="4872915"/>
                </a:lnTo>
                <a:close/>
                <a:moveTo>
                  <a:pt x="2390588" y="4782073"/>
                </a:moveTo>
                <a:lnTo>
                  <a:pt x="2232809" y="4872915"/>
                </a:lnTo>
                <a:lnTo>
                  <a:pt x="2232809" y="5056991"/>
                </a:lnTo>
                <a:lnTo>
                  <a:pt x="2390588" y="5147833"/>
                </a:lnTo>
                <a:lnTo>
                  <a:pt x="2548367" y="5056991"/>
                </a:lnTo>
                <a:lnTo>
                  <a:pt x="2548367" y="4872915"/>
                </a:lnTo>
                <a:close/>
                <a:moveTo>
                  <a:pt x="2070249" y="4782073"/>
                </a:moveTo>
                <a:lnTo>
                  <a:pt x="1912470" y="4872915"/>
                </a:lnTo>
                <a:lnTo>
                  <a:pt x="1912470" y="5056991"/>
                </a:lnTo>
                <a:lnTo>
                  <a:pt x="2070249" y="5147833"/>
                </a:lnTo>
                <a:lnTo>
                  <a:pt x="2228028" y="5056991"/>
                </a:lnTo>
                <a:lnTo>
                  <a:pt x="2228028" y="4872915"/>
                </a:lnTo>
                <a:close/>
                <a:moveTo>
                  <a:pt x="1749910" y="4782073"/>
                </a:moveTo>
                <a:lnTo>
                  <a:pt x="1592131" y="4872915"/>
                </a:lnTo>
                <a:lnTo>
                  <a:pt x="1592131" y="5056991"/>
                </a:lnTo>
                <a:lnTo>
                  <a:pt x="1749910" y="5147833"/>
                </a:lnTo>
                <a:lnTo>
                  <a:pt x="1907689" y="5056991"/>
                </a:lnTo>
                <a:lnTo>
                  <a:pt x="1907689" y="4872915"/>
                </a:lnTo>
                <a:close/>
                <a:moveTo>
                  <a:pt x="1429571" y="4782073"/>
                </a:moveTo>
                <a:lnTo>
                  <a:pt x="1271793" y="4872915"/>
                </a:lnTo>
                <a:lnTo>
                  <a:pt x="1271793" y="5056991"/>
                </a:lnTo>
                <a:lnTo>
                  <a:pt x="1429571" y="5147833"/>
                </a:lnTo>
                <a:lnTo>
                  <a:pt x="1587350" y="5056991"/>
                </a:lnTo>
                <a:lnTo>
                  <a:pt x="1587350" y="4872915"/>
                </a:lnTo>
                <a:close/>
                <a:moveTo>
                  <a:pt x="1109233" y="4782073"/>
                </a:moveTo>
                <a:lnTo>
                  <a:pt x="951454" y="4872915"/>
                </a:lnTo>
                <a:lnTo>
                  <a:pt x="951454" y="5056991"/>
                </a:lnTo>
                <a:lnTo>
                  <a:pt x="1109233" y="5147833"/>
                </a:lnTo>
                <a:lnTo>
                  <a:pt x="1267011" y="5056991"/>
                </a:lnTo>
                <a:lnTo>
                  <a:pt x="1267011" y="4872915"/>
                </a:lnTo>
                <a:close/>
                <a:moveTo>
                  <a:pt x="788894" y="4782073"/>
                </a:moveTo>
                <a:lnTo>
                  <a:pt x="631115" y="4872915"/>
                </a:lnTo>
                <a:lnTo>
                  <a:pt x="631115" y="5056991"/>
                </a:lnTo>
                <a:lnTo>
                  <a:pt x="788894" y="5147833"/>
                </a:lnTo>
                <a:lnTo>
                  <a:pt x="946673" y="5056991"/>
                </a:lnTo>
                <a:lnTo>
                  <a:pt x="946673" y="4872915"/>
                </a:lnTo>
                <a:close/>
                <a:moveTo>
                  <a:pt x="468555" y="4782073"/>
                </a:moveTo>
                <a:lnTo>
                  <a:pt x="310776" y="4872915"/>
                </a:lnTo>
                <a:lnTo>
                  <a:pt x="310776" y="5056991"/>
                </a:lnTo>
                <a:lnTo>
                  <a:pt x="468555" y="5147833"/>
                </a:lnTo>
                <a:lnTo>
                  <a:pt x="626334" y="5056991"/>
                </a:lnTo>
                <a:lnTo>
                  <a:pt x="626334" y="4872915"/>
                </a:lnTo>
                <a:close/>
                <a:moveTo>
                  <a:pt x="11362465" y="4779682"/>
                </a:moveTo>
                <a:lnTo>
                  <a:pt x="11204686" y="4870525"/>
                </a:lnTo>
                <a:lnTo>
                  <a:pt x="11204686" y="5054600"/>
                </a:lnTo>
                <a:lnTo>
                  <a:pt x="11362465" y="5145442"/>
                </a:lnTo>
                <a:lnTo>
                  <a:pt x="11520244" y="5054600"/>
                </a:lnTo>
                <a:lnTo>
                  <a:pt x="11520244" y="4870525"/>
                </a:lnTo>
                <a:close/>
                <a:moveTo>
                  <a:pt x="11525026" y="4502374"/>
                </a:moveTo>
                <a:lnTo>
                  <a:pt x="11367247" y="4593217"/>
                </a:lnTo>
                <a:lnTo>
                  <a:pt x="11367247" y="4777292"/>
                </a:lnTo>
                <a:lnTo>
                  <a:pt x="11525026" y="4868134"/>
                </a:lnTo>
                <a:lnTo>
                  <a:pt x="11682804" y="4777292"/>
                </a:lnTo>
                <a:lnTo>
                  <a:pt x="11682804" y="4593217"/>
                </a:lnTo>
                <a:close/>
                <a:moveTo>
                  <a:pt x="11202296" y="4502374"/>
                </a:moveTo>
                <a:lnTo>
                  <a:pt x="11044517" y="4593217"/>
                </a:lnTo>
                <a:lnTo>
                  <a:pt x="11044517" y="4777292"/>
                </a:lnTo>
                <a:lnTo>
                  <a:pt x="11202296" y="4868134"/>
                </a:lnTo>
                <a:lnTo>
                  <a:pt x="11360075" y="4777292"/>
                </a:lnTo>
                <a:lnTo>
                  <a:pt x="11360075" y="4593217"/>
                </a:lnTo>
                <a:close/>
                <a:moveTo>
                  <a:pt x="10881957" y="4502374"/>
                </a:moveTo>
                <a:lnTo>
                  <a:pt x="10724179" y="4593217"/>
                </a:lnTo>
                <a:lnTo>
                  <a:pt x="10724179" y="4777292"/>
                </a:lnTo>
                <a:lnTo>
                  <a:pt x="10881957" y="4868134"/>
                </a:lnTo>
                <a:lnTo>
                  <a:pt x="11039736" y="4777292"/>
                </a:lnTo>
                <a:lnTo>
                  <a:pt x="11039736" y="4593217"/>
                </a:lnTo>
                <a:close/>
                <a:moveTo>
                  <a:pt x="10561618" y="4502374"/>
                </a:moveTo>
                <a:lnTo>
                  <a:pt x="10403839" y="4593217"/>
                </a:lnTo>
                <a:lnTo>
                  <a:pt x="10403839" y="4777292"/>
                </a:lnTo>
                <a:lnTo>
                  <a:pt x="10561618" y="4868134"/>
                </a:lnTo>
                <a:lnTo>
                  <a:pt x="10719397" y="4777292"/>
                </a:lnTo>
                <a:lnTo>
                  <a:pt x="10719397" y="4593217"/>
                </a:lnTo>
                <a:close/>
                <a:moveTo>
                  <a:pt x="10241280" y="4502374"/>
                </a:moveTo>
                <a:lnTo>
                  <a:pt x="10083501" y="4593217"/>
                </a:lnTo>
                <a:lnTo>
                  <a:pt x="10083501" y="4777292"/>
                </a:lnTo>
                <a:lnTo>
                  <a:pt x="10241280" y="4868134"/>
                </a:lnTo>
                <a:lnTo>
                  <a:pt x="10399058" y="4777292"/>
                </a:lnTo>
                <a:lnTo>
                  <a:pt x="10399058" y="4593217"/>
                </a:lnTo>
                <a:close/>
                <a:moveTo>
                  <a:pt x="9920941" y="4502374"/>
                </a:moveTo>
                <a:lnTo>
                  <a:pt x="9763162" y="4593217"/>
                </a:lnTo>
                <a:lnTo>
                  <a:pt x="9763162" y="4777292"/>
                </a:lnTo>
                <a:lnTo>
                  <a:pt x="9920941" y="4868134"/>
                </a:lnTo>
                <a:lnTo>
                  <a:pt x="10078720" y="4777292"/>
                </a:lnTo>
                <a:lnTo>
                  <a:pt x="10078720" y="4593217"/>
                </a:lnTo>
                <a:close/>
                <a:moveTo>
                  <a:pt x="9600602" y="4502374"/>
                </a:moveTo>
                <a:lnTo>
                  <a:pt x="9442823" y="4593217"/>
                </a:lnTo>
                <a:lnTo>
                  <a:pt x="9442823" y="4777292"/>
                </a:lnTo>
                <a:lnTo>
                  <a:pt x="9600602" y="4868134"/>
                </a:lnTo>
                <a:lnTo>
                  <a:pt x="9758380" y="4777292"/>
                </a:lnTo>
                <a:lnTo>
                  <a:pt x="9758380" y="4593217"/>
                </a:lnTo>
                <a:close/>
                <a:moveTo>
                  <a:pt x="9280263" y="4502374"/>
                </a:moveTo>
                <a:lnTo>
                  <a:pt x="9122485" y="4593217"/>
                </a:lnTo>
                <a:lnTo>
                  <a:pt x="9122485" y="4777292"/>
                </a:lnTo>
                <a:lnTo>
                  <a:pt x="9280263" y="4868134"/>
                </a:lnTo>
                <a:lnTo>
                  <a:pt x="9438042" y="4777292"/>
                </a:lnTo>
                <a:lnTo>
                  <a:pt x="9438042" y="4593217"/>
                </a:lnTo>
                <a:close/>
                <a:moveTo>
                  <a:pt x="8959924" y="4502374"/>
                </a:moveTo>
                <a:lnTo>
                  <a:pt x="8802145" y="4593217"/>
                </a:lnTo>
                <a:lnTo>
                  <a:pt x="8802145" y="4777292"/>
                </a:lnTo>
                <a:lnTo>
                  <a:pt x="8959924" y="4868134"/>
                </a:lnTo>
                <a:lnTo>
                  <a:pt x="9117703" y="4777292"/>
                </a:lnTo>
                <a:lnTo>
                  <a:pt x="9117703" y="4593217"/>
                </a:lnTo>
                <a:close/>
                <a:moveTo>
                  <a:pt x="8639585" y="4502374"/>
                </a:moveTo>
                <a:lnTo>
                  <a:pt x="8481806" y="4593217"/>
                </a:lnTo>
                <a:lnTo>
                  <a:pt x="8481806" y="4777292"/>
                </a:lnTo>
                <a:lnTo>
                  <a:pt x="8639585" y="4868134"/>
                </a:lnTo>
                <a:lnTo>
                  <a:pt x="8797364" y="4777292"/>
                </a:lnTo>
                <a:lnTo>
                  <a:pt x="8797364" y="4593217"/>
                </a:lnTo>
                <a:close/>
                <a:moveTo>
                  <a:pt x="8319247" y="4502374"/>
                </a:moveTo>
                <a:lnTo>
                  <a:pt x="8161468" y="4593217"/>
                </a:lnTo>
                <a:lnTo>
                  <a:pt x="8161468" y="4777292"/>
                </a:lnTo>
                <a:lnTo>
                  <a:pt x="8319247" y="4868134"/>
                </a:lnTo>
                <a:lnTo>
                  <a:pt x="8477026" y="4777292"/>
                </a:lnTo>
                <a:lnTo>
                  <a:pt x="8477026" y="4593217"/>
                </a:lnTo>
                <a:close/>
                <a:moveTo>
                  <a:pt x="7998908" y="4502374"/>
                </a:moveTo>
                <a:lnTo>
                  <a:pt x="7841129" y="4593217"/>
                </a:lnTo>
                <a:lnTo>
                  <a:pt x="7841129" y="4777292"/>
                </a:lnTo>
                <a:lnTo>
                  <a:pt x="7998908" y="4868134"/>
                </a:lnTo>
                <a:lnTo>
                  <a:pt x="8156687" y="4777292"/>
                </a:lnTo>
                <a:lnTo>
                  <a:pt x="8156687" y="4593217"/>
                </a:lnTo>
                <a:close/>
                <a:moveTo>
                  <a:pt x="7678569" y="4502374"/>
                </a:moveTo>
                <a:lnTo>
                  <a:pt x="7520791" y="4593217"/>
                </a:lnTo>
                <a:lnTo>
                  <a:pt x="7520791" y="4777292"/>
                </a:lnTo>
                <a:lnTo>
                  <a:pt x="7678569" y="4868134"/>
                </a:lnTo>
                <a:lnTo>
                  <a:pt x="7836348" y="4777292"/>
                </a:lnTo>
                <a:lnTo>
                  <a:pt x="7836348" y="4593217"/>
                </a:lnTo>
                <a:close/>
                <a:moveTo>
                  <a:pt x="7358230" y="4502374"/>
                </a:moveTo>
                <a:lnTo>
                  <a:pt x="7200451" y="4593217"/>
                </a:lnTo>
                <a:lnTo>
                  <a:pt x="7200451" y="4777292"/>
                </a:lnTo>
                <a:lnTo>
                  <a:pt x="7358230" y="4868134"/>
                </a:lnTo>
                <a:lnTo>
                  <a:pt x="7516009" y="4777292"/>
                </a:lnTo>
                <a:lnTo>
                  <a:pt x="7516009" y="4593217"/>
                </a:lnTo>
                <a:close/>
                <a:moveTo>
                  <a:pt x="7037892" y="4502374"/>
                </a:moveTo>
                <a:lnTo>
                  <a:pt x="6880113" y="4593217"/>
                </a:lnTo>
                <a:lnTo>
                  <a:pt x="6880113" y="4777292"/>
                </a:lnTo>
                <a:lnTo>
                  <a:pt x="7037892" y="4868134"/>
                </a:lnTo>
                <a:lnTo>
                  <a:pt x="7195671" y="4777292"/>
                </a:lnTo>
                <a:lnTo>
                  <a:pt x="7195671" y="4593217"/>
                </a:lnTo>
                <a:close/>
                <a:moveTo>
                  <a:pt x="6717553" y="4502374"/>
                </a:moveTo>
                <a:lnTo>
                  <a:pt x="6559774" y="4593217"/>
                </a:lnTo>
                <a:lnTo>
                  <a:pt x="6559774" y="4777292"/>
                </a:lnTo>
                <a:lnTo>
                  <a:pt x="6717553" y="4868134"/>
                </a:lnTo>
                <a:lnTo>
                  <a:pt x="6875332" y="4777292"/>
                </a:lnTo>
                <a:lnTo>
                  <a:pt x="6875332" y="4593217"/>
                </a:lnTo>
                <a:close/>
                <a:moveTo>
                  <a:pt x="6397214" y="4502374"/>
                </a:moveTo>
                <a:lnTo>
                  <a:pt x="6239435" y="4593217"/>
                </a:lnTo>
                <a:lnTo>
                  <a:pt x="6239435" y="4777292"/>
                </a:lnTo>
                <a:lnTo>
                  <a:pt x="6397214" y="4868134"/>
                </a:lnTo>
                <a:lnTo>
                  <a:pt x="6554992" y="4777292"/>
                </a:lnTo>
                <a:lnTo>
                  <a:pt x="6554992" y="4593217"/>
                </a:lnTo>
                <a:close/>
                <a:moveTo>
                  <a:pt x="6076875" y="4502374"/>
                </a:moveTo>
                <a:lnTo>
                  <a:pt x="5919096" y="4593217"/>
                </a:lnTo>
                <a:lnTo>
                  <a:pt x="5919096" y="4777292"/>
                </a:lnTo>
                <a:lnTo>
                  <a:pt x="6076875" y="4868134"/>
                </a:lnTo>
                <a:lnTo>
                  <a:pt x="6234654" y="4777292"/>
                </a:lnTo>
                <a:lnTo>
                  <a:pt x="6234654" y="4593217"/>
                </a:lnTo>
                <a:close/>
                <a:moveTo>
                  <a:pt x="5756536" y="4502374"/>
                </a:moveTo>
                <a:lnTo>
                  <a:pt x="5598757" y="4593217"/>
                </a:lnTo>
                <a:lnTo>
                  <a:pt x="5598757" y="4777292"/>
                </a:lnTo>
                <a:lnTo>
                  <a:pt x="5756536" y="4868134"/>
                </a:lnTo>
                <a:lnTo>
                  <a:pt x="5914316" y="4777292"/>
                </a:lnTo>
                <a:lnTo>
                  <a:pt x="5914316" y="4593217"/>
                </a:lnTo>
                <a:close/>
                <a:moveTo>
                  <a:pt x="5436198" y="4502374"/>
                </a:moveTo>
                <a:lnTo>
                  <a:pt x="5278418" y="4593217"/>
                </a:lnTo>
                <a:lnTo>
                  <a:pt x="5278418" y="4777292"/>
                </a:lnTo>
                <a:lnTo>
                  <a:pt x="5436198" y="4868134"/>
                </a:lnTo>
                <a:lnTo>
                  <a:pt x="5593976" y="4777292"/>
                </a:lnTo>
                <a:lnTo>
                  <a:pt x="5593976" y="4593217"/>
                </a:lnTo>
                <a:close/>
                <a:moveTo>
                  <a:pt x="5115859" y="4502374"/>
                </a:moveTo>
                <a:lnTo>
                  <a:pt x="4958080" y="4593217"/>
                </a:lnTo>
                <a:lnTo>
                  <a:pt x="4958080" y="4777292"/>
                </a:lnTo>
                <a:lnTo>
                  <a:pt x="5115859" y="4868134"/>
                </a:lnTo>
                <a:lnTo>
                  <a:pt x="5273637" y="4777292"/>
                </a:lnTo>
                <a:lnTo>
                  <a:pt x="5273637" y="4593217"/>
                </a:lnTo>
                <a:close/>
                <a:moveTo>
                  <a:pt x="4795520" y="4502374"/>
                </a:moveTo>
                <a:lnTo>
                  <a:pt x="4637741" y="4593217"/>
                </a:lnTo>
                <a:lnTo>
                  <a:pt x="4637741" y="4777292"/>
                </a:lnTo>
                <a:lnTo>
                  <a:pt x="4795520" y="4868134"/>
                </a:lnTo>
                <a:lnTo>
                  <a:pt x="4953299" y="4777292"/>
                </a:lnTo>
                <a:lnTo>
                  <a:pt x="4953299" y="4593217"/>
                </a:lnTo>
                <a:close/>
                <a:moveTo>
                  <a:pt x="4475181" y="4502374"/>
                </a:moveTo>
                <a:lnTo>
                  <a:pt x="4317402" y="4593217"/>
                </a:lnTo>
                <a:lnTo>
                  <a:pt x="4317402" y="4777292"/>
                </a:lnTo>
                <a:lnTo>
                  <a:pt x="4475181" y="4868134"/>
                </a:lnTo>
                <a:lnTo>
                  <a:pt x="4632960" y="4777292"/>
                </a:lnTo>
                <a:lnTo>
                  <a:pt x="4632960" y="4593217"/>
                </a:lnTo>
                <a:close/>
                <a:moveTo>
                  <a:pt x="4152451" y="4502374"/>
                </a:moveTo>
                <a:lnTo>
                  <a:pt x="3994673" y="4593217"/>
                </a:lnTo>
                <a:lnTo>
                  <a:pt x="3994673" y="4777292"/>
                </a:lnTo>
                <a:lnTo>
                  <a:pt x="4152451" y="4868134"/>
                </a:lnTo>
                <a:lnTo>
                  <a:pt x="4310230" y="4777292"/>
                </a:lnTo>
                <a:lnTo>
                  <a:pt x="4310230" y="4593217"/>
                </a:lnTo>
                <a:close/>
                <a:moveTo>
                  <a:pt x="3832112" y="4502374"/>
                </a:moveTo>
                <a:lnTo>
                  <a:pt x="3674334" y="4593217"/>
                </a:lnTo>
                <a:lnTo>
                  <a:pt x="3674334" y="4777292"/>
                </a:lnTo>
                <a:lnTo>
                  <a:pt x="3832112" y="4868134"/>
                </a:lnTo>
                <a:lnTo>
                  <a:pt x="3989891" y="4777292"/>
                </a:lnTo>
                <a:lnTo>
                  <a:pt x="3989891" y="4593217"/>
                </a:lnTo>
                <a:close/>
                <a:moveTo>
                  <a:pt x="3511774" y="4502374"/>
                </a:moveTo>
                <a:lnTo>
                  <a:pt x="3353995" y="4593217"/>
                </a:lnTo>
                <a:lnTo>
                  <a:pt x="3353995" y="4777292"/>
                </a:lnTo>
                <a:lnTo>
                  <a:pt x="3511774" y="4868134"/>
                </a:lnTo>
                <a:lnTo>
                  <a:pt x="3669553" y="4777292"/>
                </a:lnTo>
                <a:lnTo>
                  <a:pt x="3669553" y="4593217"/>
                </a:lnTo>
                <a:close/>
                <a:moveTo>
                  <a:pt x="3191435" y="4502374"/>
                </a:moveTo>
                <a:lnTo>
                  <a:pt x="3033656" y="4593217"/>
                </a:lnTo>
                <a:lnTo>
                  <a:pt x="3033656" y="4777292"/>
                </a:lnTo>
                <a:lnTo>
                  <a:pt x="3191435" y="4868134"/>
                </a:lnTo>
                <a:lnTo>
                  <a:pt x="3349214" y="4777292"/>
                </a:lnTo>
                <a:lnTo>
                  <a:pt x="3349214" y="4593217"/>
                </a:lnTo>
                <a:close/>
                <a:moveTo>
                  <a:pt x="2871096" y="4502374"/>
                </a:moveTo>
                <a:lnTo>
                  <a:pt x="2713317" y="4593217"/>
                </a:lnTo>
                <a:lnTo>
                  <a:pt x="2713317" y="4777292"/>
                </a:lnTo>
                <a:lnTo>
                  <a:pt x="2871096" y="4868134"/>
                </a:lnTo>
                <a:lnTo>
                  <a:pt x="3028875" y="4777292"/>
                </a:lnTo>
                <a:lnTo>
                  <a:pt x="3028875" y="4593217"/>
                </a:lnTo>
                <a:close/>
                <a:moveTo>
                  <a:pt x="2550757" y="4502374"/>
                </a:moveTo>
                <a:lnTo>
                  <a:pt x="2392978" y="4593217"/>
                </a:lnTo>
                <a:lnTo>
                  <a:pt x="2392978" y="4777292"/>
                </a:lnTo>
                <a:lnTo>
                  <a:pt x="2550757" y="4868134"/>
                </a:lnTo>
                <a:lnTo>
                  <a:pt x="2708536" y="4777292"/>
                </a:lnTo>
                <a:lnTo>
                  <a:pt x="2708536" y="4593217"/>
                </a:lnTo>
                <a:close/>
                <a:moveTo>
                  <a:pt x="2230419" y="4502374"/>
                </a:moveTo>
                <a:lnTo>
                  <a:pt x="2072640" y="4593217"/>
                </a:lnTo>
                <a:lnTo>
                  <a:pt x="2072640" y="4777292"/>
                </a:lnTo>
                <a:lnTo>
                  <a:pt x="2230419" y="4868134"/>
                </a:lnTo>
                <a:lnTo>
                  <a:pt x="2388197" y="4777292"/>
                </a:lnTo>
                <a:lnTo>
                  <a:pt x="2388197" y="4593217"/>
                </a:lnTo>
                <a:close/>
                <a:moveTo>
                  <a:pt x="1910080" y="4502374"/>
                </a:moveTo>
                <a:lnTo>
                  <a:pt x="1752301" y="4593217"/>
                </a:lnTo>
                <a:lnTo>
                  <a:pt x="1752301" y="4777292"/>
                </a:lnTo>
                <a:lnTo>
                  <a:pt x="1910080" y="4868134"/>
                </a:lnTo>
                <a:lnTo>
                  <a:pt x="2067858" y="4777292"/>
                </a:lnTo>
                <a:lnTo>
                  <a:pt x="2067858" y="4593217"/>
                </a:lnTo>
                <a:close/>
                <a:moveTo>
                  <a:pt x="1589741" y="4502374"/>
                </a:moveTo>
                <a:lnTo>
                  <a:pt x="1431962" y="4593217"/>
                </a:lnTo>
                <a:lnTo>
                  <a:pt x="1431962" y="4777292"/>
                </a:lnTo>
                <a:lnTo>
                  <a:pt x="1589741" y="4868134"/>
                </a:lnTo>
                <a:lnTo>
                  <a:pt x="1747520" y="4777292"/>
                </a:lnTo>
                <a:lnTo>
                  <a:pt x="1747520" y="4593217"/>
                </a:lnTo>
                <a:close/>
                <a:moveTo>
                  <a:pt x="1269402" y="4502374"/>
                </a:moveTo>
                <a:lnTo>
                  <a:pt x="1111623" y="4593217"/>
                </a:lnTo>
                <a:lnTo>
                  <a:pt x="1111623" y="4777292"/>
                </a:lnTo>
                <a:lnTo>
                  <a:pt x="1269402" y="4868134"/>
                </a:lnTo>
                <a:lnTo>
                  <a:pt x="1427181" y="4777292"/>
                </a:lnTo>
                <a:lnTo>
                  <a:pt x="1427181" y="4593217"/>
                </a:lnTo>
                <a:close/>
                <a:moveTo>
                  <a:pt x="949063" y="4502374"/>
                </a:moveTo>
                <a:lnTo>
                  <a:pt x="791284" y="4593217"/>
                </a:lnTo>
                <a:lnTo>
                  <a:pt x="791284" y="4777292"/>
                </a:lnTo>
                <a:lnTo>
                  <a:pt x="949063" y="4868134"/>
                </a:lnTo>
                <a:lnTo>
                  <a:pt x="1106842" y="4777292"/>
                </a:lnTo>
                <a:lnTo>
                  <a:pt x="1106842" y="4593217"/>
                </a:lnTo>
                <a:close/>
                <a:moveTo>
                  <a:pt x="628724" y="4502374"/>
                </a:moveTo>
                <a:lnTo>
                  <a:pt x="470945" y="4593217"/>
                </a:lnTo>
                <a:lnTo>
                  <a:pt x="470945" y="4777292"/>
                </a:lnTo>
                <a:lnTo>
                  <a:pt x="628724" y="4868134"/>
                </a:lnTo>
                <a:lnTo>
                  <a:pt x="786503" y="4777292"/>
                </a:lnTo>
                <a:lnTo>
                  <a:pt x="786503" y="4593217"/>
                </a:lnTo>
                <a:close/>
                <a:moveTo>
                  <a:pt x="308385" y="4502374"/>
                </a:moveTo>
                <a:lnTo>
                  <a:pt x="150607" y="4593217"/>
                </a:lnTo>
                <a:lnTo>
                  <a:pt x="150607" y="4777292"/>
                </a:lnTo>
                <a:lnTo>
                  <a:pt x="308385" y="4868134"/>
                </a:lnTo>
                <a:lnTo>
                  <a:pt x="466164" y="4777292"/>
                </a:lnTo>
                <a:lnTo>
                  <a:pt x="466164" y="4593217"/>
                </a:lnTo>
                <a:close/>
                <a:moveTo>
                  <a:pt x="11842974" y="4499984"/>
                </a:moveTo>
                <a:lnTo>
                  <a:pt x="11685195" y="4590826"/>
                </a:lnTo>
                <a:lnTo>
                  <a:pt x="11685195" y="4774901"/>
                </a:lnTo>
                <a:lnTo>
                  <a:pt x="11842974" y="4865744"/>
                </a:lnTo>
                <a:lnTo>
                  <a:pt x="12000753" y="4774901"/>
                </a:lnTo>
                <a:lnTo>
                  <a:pt x="12000753" y="4590826"/>
                </a:lnTo>
                <a:close/>
                <a:moveTo>
                  <a:pt x="11685195" y="4222675"/>
                </a:moveTo>
                <a:lnTo>
                  <a:pt x="11527416" y="4313518"/>
                </a:lnTo>
                <a:lnTo>
                  <a:pt x="11527416" y="4497593"/>
                </a:lnTo>
                <a:lnTo>
                  <a:pt x="11685195" y="4588435"/>
                </a:lnTo>
                <a:lnTo>
                  <a:pt x="11842974" y="4497593"/>
                </a:lnTo>
                <a:lnTo>
                  <a:pt x="11842974" y="4313518"/>
                </a:lnTo>
                <a:close/>
                <a:moveTo>
                  <a:pt x="11042127" y="4222675"/>
                </a:moveTo>
                <a:lnTo>
                  <a:pt x="10884348" y="4313518"/>
                </a:lnTo>
                <a:lnTo>
                  <a:pt x="10884348" y="4497593"/>
                </a:lnTo>
                <a:lnTo>
                  <a:pt x="11042127" y="4588435"/>
                </a:lnTo>
                <a:lnTo>
                  <a:pt x="11199906" y="4497593"/>
                </a:lnTo>
                <a:lnTo>
                  <a:pt x="11199906" y="4313518"/>
                </a:lnTo>
                <a:close/>
                <a:moveTo>
                  <a:pt x="10721788" y="4222675"/>
                </a:moveTo>
                <a:lnTo>
                  <a:pt x="10564009" y="4313518"/>
                </a:lnTo>
                <a:lnTo>
                  <a:pt x="10564009" y="4497593"/>
                </a:lnTo>
                <a:lnTo>
                  <a:pt x="10721788" y="4588435"/>
                </a:lnTo>
                <a:lnTo>
                  <a:pt x="10879567" y="4497593"/>
                </a:lnTo>
                <a:lnTo>
                  <a:pt x="10879567" y="4313518"/>
                </a:lnTo>
                <a:close/>
                <a:moveTo>
                  <a:pt x="10401449" y="4222675"/>
                </a:moveTo>
                <a:lnTo>
                  <a:pt x="10243670" y="4313518"/>
                </a:lnTo>
                <a:lnTo>
                  <a:pt x="10243670" y="4497593"/>
                </a:lnTo>
                <a:lnTo>
                  <a:pt x="10401449" y="4588435"/>
                </a:lnTo>
                <a:lnTo>
                  <a:pt x="10559227" y="4497593"/>
                </a:lnTo>
                <a:lnTo>
                  <a:pt x="10559227" y="4313518"/>
                </a:lnTo>
                <a:close/>
                <a:moveTo>
                  <a:pt x="10081110" y="4222675"/>
                </a:moveTo>
                <a:lnTo>
                  <a:pt x="9923332" y="4313518"/>
                </a:lnTo>
                <a:lnTo>
                  <a:pt x="9923332" y="4497593"/>
                </a:lnTo>
                <a:lnTo>
                  <a:pt x="10081110" y="4588435"/>
                </a:lnTo>
                <a:lnTo>
                  <a:pt x="10238889" y="4497593"/>
                </a:lnTo>
                <a:lnTo>
                  <a:pt x="10238889" y="4313518"/>
                </a:lnTo>
                <a:close/>
                <a:moveTo>
                  <a:pt x="9760771" y="4222675"/>
                </a:moveTo>
                <a:lnTo>
                  <a:pt x="9602992" y="4313518"/>
                </a:lnTo>
                <a:lnTo>
                  <a:pt x="9602992" y="4497593"/>
                </a:lnTo>
                <a:lnTo>
                  <a:pt x="9760771" y="4588435"/>
                </a:lnTo>
                <a:lnTo>
                  <a:pt x="9918550" y="4497593"/>
                </a:lnTo>
                <a:lnTo>
                  <a:pt x="9918550" y="4313518"/>
                </a:lnTo>
                <a:close/>
                <a:moveTo>
                  <a:pt x="9440432" y="4222675"/>
                </a:moveTo>
                <a:lnTo>
                  <a:pt x="9282654" y="4313518"/>
                </a:lnTo>
                <a:lnTo>
                  <a:pt x="9282654" y="4497593"/>
                </a:lnTo>
                <a:lnTo>
                  <a:pt x="9440432" y="4588435"/>
                </a:lnTo>
                <a:lnTo>
                  <a:pt x="9598211" y="4497593"/>
                </a:lnTo>
                <a:lnTo>
                  <a:pt x="9598211" y="4313518"/>
                </a:lnTo>
                <a:close/>
                <a:moveTo>
                  <a:pt x="9120094" y="4222675"/>
                </a:moveTo>
                <a:lnTo>
                  <a:pt x="8962315" y="4313518"/>
                </a:lnTo>
                <a:lnTo>
                  <a:pt x="8962315" y="4497593"/>
                </a:lnTo>
                <a:lnTo>
                  <a:pt x="9120094" y="4588435"/>
                </a:lnTo>
                <a:lnTo>
                  <a:pt x="9277873" y="4497593"/>
                </a:lnTo>
                <a:lnTo>
                  <a:pt x="9277873" y="4313518"/>
                </a:lnTo>
                <a:close/>
                <a:moveTo>
                  <a:pt x="8799755" y="4222675"/>
                </a:moveTo>
                <a:lnTo>
                  <a:pt x="8641976" y="4313518"/>
                </a:lnTo>
                <a:lnTo>
                  <a:pt x="8641976" y="4497593"/>
                </a:lnTo>
                <a:lnTo>
                  <a:pt x="8799755" y="4588435"/>
                </a:lnTo>
                <a:lnTo>
                  <a:pt x="8957533" y="4497593"/>
                </a:lnTo>
                <a:lnTo>
                  <a:pt x="8957533" y="4313518"/>
                </a:lnTo>
                <a:close/>
                <a:moveTo>
                  <a:pt x="8479416" y="4222675"/>
                </a:moveTo>
                <a:lnTo>
                  <a:pt x="8321638" y="4313518"/>
                </a:lnTo>
                <a:lnTo>
                  <a:pt x="8321638" y="4497593"/>
                </a:lnTo>
                <a:lnTo>
                  <a:pt x="8479416" y="4588435"/>
                </a:lnTo>
                <a:lnTo>
                  <a:pt x="8637195" y="4497593"/>
                </a:lnTo>
                <a:lnTo>
                  <a:pt x="8637195" y="4313518"/>
                </a:lnTo>
                <a:close/>
                <a:moveTo>
                  <a:pt x="8159077" y="4222675"/>
                </a:moveTo>
                <a:lnTo>
                  <a:pt x="8001298" y="4313518"/>
                </a:lnTo>
                <a:lnTo>
                  <a:pt x="8001298" y="4497593"/>
                </a:lnTo>
                <a:lnTo>
                  <a:pt x="8159077" y="4588435"/>
                </a:lnTo>
                <a:lnTo>
                  <a:pt x="8316856" y="4497593"/>
                </a:lnTo>
                <a:lnTo>
                  <a:pt x="8316856" y="4313518"/>
                </a:lnTo>
                <a:close/>
                <a:moveTo>
                  <a:pt x="7838739" y="4222675"/>
                </a:moveTo>
                <a:lnTo>
                  <a:pt x="7680960" y="4313518"/>
                </a:lnTo>
                <a:lnTo>
                  <a:pt x="7680960" y="4497593"/>
                </a:lnTo>
                <a:lnTo>
                  <a:pt x="7838739" y="4588435"/>
                </a:lnTo>
                <a:lnTo>
                  <a:pt x="7996518" y="4497593"/>
                </a:lnTo>
                <a:lnTo>
                  <a:pt x="7996518" y="4313518"/>
                </a:lnTo>
                <a:close/>
                <a:moveTo>
                  <a:pt x="7518400" y="4222675"/>
                </a:moveTo>
                <a:lnTo>
                  <a:pt x="7360621" y="4313518"/>
                </a:lnTo>
                <a:lnTo>
                  <a:pt x="7360621" y="4497593"/>
                </a:lnTo>
                <a:lnTo>
                  <a:pt x="7518400" y="4588435"/>
                </a:lnTo>
                <a:lnTo>
                  <a:pt x="7676179" y="4497593"/>
                </a:lnTo>
                <a:lnTo>
                  <a:pt x="7676179" y="4313518"/>
                </a:lnTo>
                <a:close/>
                <a:moveTo>
                  <a:pt x="7198061" y="4222675"/>
                </a:moveTo>
                <a:lnTo>
                  <a:pt x="7040282" y="4313518"/>
                </a:lnTo>
                <a:lnTo>
                  <a:pt x="7040282" y="4497593"/>
                </a:lnTo>
                <a:lnTo>
                  <a:pt x="7198061" y="4588435"/>
                </a:lnTo>
                <a:lnTo>
                  <a:pt x="7355839" y="4497593"/>
                </a:lnTo>
                <a:lnTo>
                  <a:pt x="7355839" y="4313518"/>
                </a:lnTo>
                <a:close/>
                <a:moveTo>
                  <a:pt x="6877722" y="4222675"/>
                </a:moveTo>
                <a:lnTo>
                  <a:pt x="6719944" y="4313518"/>
                </a:lnTo>
                <a:lnTo>
                  <a:pt x="6719944" y="4497593"/>
                </a:lnTo>
                <a:lnTo>
                  <a:pt x="6877722" y="4588435"/>
                </a:lnTo>
                <a:lnTo>
                  <a:pt x="7035501" y="4497593"/>
                </a:lnTo>
                <a:lnTo>
                  <a:pt x="7035501" y="4313518"/>
                </a:lnTo>
                <a:close/>
                <a:moveTo>
                  <a:pt x="6557383" y="4222675"/>
                </a:moveTo>
                <a:lnTo>
                  <a:pt x="6399604" y="4313518"/>
                </a:lnTo>
                <a:lnTo>
                  <a:pt x="6399604" y="4497593"/>
                </a:lnTo>
                <a:lnTo>
                  <a:pt x="6557383" y="4588435"/>
                </a:lnTo>
                <a:lnTo>
                  <a:pt x="6715162" y="4497593"/>
                </a:lnTo>
                <a:lnTo>
                  <a:pt x="6715162" y="4313518"/>
                </a:lnTo>
                <a:close/>
                <a:moveTo>
                  <a:pt x="6237044" y="4222675"/>
                </a:moveTo>
                <a:lnTo>
                  <a:pt x="6079266" y="4313518"/>
                </a:lnTo>
                <a:lnTo>
                  <a:pt x="6079266" y="4497593"/>
                </a:lnTo>
                <a:lnTo>
                  <a:pt x="6237044" y="4588435"/>
                </a:lnTo>
                <a:lnTo>
                  <a:pt x="6394823" y="4497593"/>
                </a:lnTo>
                <a:lnTo>
                  <a:pt x="6394823" y="4313518"/>
                </a:lnTo>
                <a:close/>
                <a:moveTo>
                  <a:pt x="5916706" y="4222675"/>
                </a:moveTo>
                <a:lnTo>
                  <a:pt x="5758927" y="4313518"/>
                </a:lnTo>
                <a:lnTo>
                  <a:pt x="5758927" y="4497593"/>
                </a:lnTo>
                <a:lnTo>
                  <a:pt x="5916706" y="4588435"/>
                </a:lnTo>
                <a:lnTo>
                  <a:pt x="6074484" y="4497593"/>
                </a:lnTo>
                <a:lnTo>
                  <a:pt x="6074484" y="4313518"/>
                </a:lnTo>
                <a:close/>
                <a:moveTo>
                  <a:pt x="5596368" y="4222675"/>
                </a:moveTo>
                <a:lnTo>
                  <a:pt x="5438588" y="4313518"/>
                </a:lnTo>
                <a:lnTo>
                  <a:pt x="5438588" y="4497593"/>
                </a:lnTo>
                <a:lnTo>
                  <a:pt x="5596368" y="4588435"/>
                </a:lnTo>
                <a:lnTo>
                  <a:pt x="5754146" y="4497593"/>
                </a:lnTo>
                <a:lnTo>
                  <a:pt x="5754146" y="4313518"/>
                </a:lnTo>
                <a:close/>
                <a:moveTo>
                  <a:pt x="5276028" y="4222675"/>
                </a:moveTo>
                <a:lnTo>
                  <a:pt x="5118250" y="4313518"/>
                </a:lnTo>
                <a:lnTo>
                  <a:pt x="5118250" y="4497593"/>
                </a:lnTo>
                <a:lnTo>
                  <a:pt x="5276028" y="4588435"/>
                </a:lnTo>
                <a:lnTo>
                  <a:pt x="5433807" y="4497593"/>
                </a:lnTo>
                <a:lnTo>
                  <a:pt x="5433807" y="4313518"/>
                </a:lnTo>
                <a:close/>
                <a:moveTo>
                  <a:pt x="4955689" y="4222675"/>
                </a:moveTo>
                <a:lnTo>
                  <a:pt x="4797910" y="4313518"/>
                </a:lnTo>
                <a:lnTo>
                  <a:pt x="4797910" y="4497593"/>
                </a:lnTo>
                <a:lnTo>
                  <a:pt x="4955689" y="4588435"/>
                </a:lnTo>
                <a:lnTo>
                  <a:pt x="5113468" y="4497593"/>
                </a:lnTo>
                <a:lnTo>
                  <a:pt x="5113468" y="4313518"/>
                </a:lnTo>
                <a:close/>
                <a:moveTo>
                  <a:pt x="4635350" y="4222675"/>
                </a:moveTo>
                <a:lnTo>
                  <a:pt x="4477571" y="4313518"/>
                </a:lnTo>
                <a:lnTo>
                  <a:pt x="4477571" y="4497593"/>
                </a:lnTo>
                <a:lnTo>
                  <a:pt x="4635350" y="4588435"/>
                </a:lnTo>
                <a:lnTo>
                  <a:pt x="4793129" y="4497593"/>
                </a:lnTo>
                <a:lnTo>
                  <a:pt x="4793129" y="4313518"/>
                </a:lnTo>
                <a:close/>
                <a:moveTo>
                  <a:pt x="4315012" y="4222675"/>
                </a:moveTo>
                <a:lnTo>
                  <a:pt x="4157233" y="4313518"/>
                </a:lnTo>
                <a:lnTo>
                  <a:pt x="4157233" y="4497593"/>
                </a:lnTo>
                <a:lnTo>
                  <a:pt x="4315012" y="4588435"/>
                </a:lnTo>
                <a:lnTo>
                  <a:pt x="4472790" y="4497593"/>
                </a:lnTo>
                <a:lnTo>
                  <a:pt x="4472790" y="4313518"/>
                </a:lnTo>
                <a:close/>
                <a:moveTo>
                  <a:pt x="3994673" y="4222675"/>
                </a:moveTo>
                <a:lnTo>
                  <a:pt x="3836894" y="4313518"/>
                </a:lnTo>
                <a:lnTo>
                  <a:pt x="3836894" y="4497593"/>
                </a:lnTo>
                <a:lnTo>
                  <a:pt x="3994673" y="4588435"/>
                </a:lnTo>
                <a:lnTo>
                  <a:pt x="4152451" y="4497593"/>
                </a:lnTo>
                <a:lnTo>
                  <a:pt x="4152451" y="4313518"/>
                </a:lnTo>
                <a:close/>
                <a:moveTo>
                  <a:pt x="3671943" y="4222675"/>
                </a:moveTo>
                <a:lnTo>
                  <a:pt x="3514165" y="4313518"/>
                </a:lnTo>
                <a:lnTo>
                  <a:pt x="3514165" y="4497593"/>
                </a:lnTo>
                <a:lnTo>
                  <a:pt x="3671943" y="4588435"/>
                </a:lnTo>
                <a:lnTo>
                  <a:pt x="3829722" y="4497593"/>
                </a:lnTo>
                <a:lnTo>
                  <a:pt x="3829722" y="4313518"/>
                </a:lnTo>
                <a:close/>
                <a:moveTo>
                  <a:pt x="3351604" y="4222675"/>
                </a:moveTo>
                <a:lnTo>
                  <a:pt x="3193825" y="4313518"/>
                </a:lnTo>
                <a:lnTo>
                  <a:pt x="3193825" y="4497593"/>
                </a:lnTo>
                <a:lnTo>
                  <a:pt x="3351604" y="4588435"/>
                </a:lnTo>
                <a:lnTo>
                  <a:pt x="3509383" y="4497593"/>
                </a:lnTo>
                <a:lnTo>
                  <a:pt x="3509383" y="4313518"/>
                </a:lnTo>
                <a:close/>
                <a:moveTo>
                  <a:pt x="3031266" y="4222675"/>
                </a:moveTo>
                <a:lnTo>
                  <a:pt x="2873487" y="4313518"/>
                </a:lnTo>
                <a:lnTo>
                  <a:pt x="2873487" y="4497593"/>
                </a:lnTo>
                <a:lnTo>
                  <a:pt x="3031266" y="4588435"/>
                </a:lnTo>
                <a:lnTo>
                  <a:pt x="3189044" y="4497593"/>
                </a:lnTo>
                <a:lnTo>
                  <a:pt x="3189044" y="4313518"/>
                </a:lnTo>
                <a:close/>
                <a:moveTo>
                  <a:pt x="2710927" y="4222675"/>
                </a:moveTo>
                <a:lnTo>
                  <a:pt x="2553148" y="4313518"/>
                </a:lnTo>
                <a:lnTo>
                  <a:pt x="2553148" y="4497593"/>
                </a:lnTo>
                <a:lnTo>
                  <a:pt x="2710927" y="4588435"/>
                </a:lnTo>
                <a:lnTo>
                  <a:pt x="2868706" y="4497593"/>
                </a:lnTo>
                <a:lnTo>
                  <a:pt x="2868706" y="4313518"/>
                </a:lnTo>
                <a:close/>
                <a:moveTo>
                  <a:pt x="2390588" y="4222675"/>
                </a:moveTo>
                <a:lnTo>
                  <a:pt x="2232809" y="4313518"/>
                </a:lnTo>
                <a:lnTo>
                  <a:pt x="2232809" y="4497593"/>
                </a:lnTo>
                <a:lnTo>
                  <a:pt x="2390588" y="4588435"/>
                </a:lnTo>
                <a:lnTo>
                  <a:pt x="2548367" y="4497593"/>
                </a:lnTo>
                <a:lnTo>
                  <a:pt x="2548367" y="4313518"/>
                </a:lnTo>
                <a:close/>
                <a:moveTo>
                  <a:pt x="2070249" y="4222675"/>
                </a:moveTo>
                <a:lnTo>
                  <a:pt x="1912470" y="4313518"/>
                </a:lnTo>
                <a:lnTo>
                  <a:pt x="1912470" y="4497593"/>
                </a:lnTo>
                <a:lnTo>
                  <a:pt x="2070249" y="4588435"/>
                </a:lnTo>
                <a:lnTo>
                  <a:pt x="2228028" y="4497593"/>
                </a:lnTo>
                <a:lnTo>
                  <a:pt x="2228028" y="4313518"/>
                </a:lnTo>
                <a:close/>
                <a:moveTo>
                  <a:pt x="1749910" y="4222675"/>
                </a:moveTo>
                <a:lnTo>
                  <a:pt x="1592131" y="4313518"/>
                </a:lnTo>
                <a:lnTo>
                  <a:pt x="1592131" y="4497593"/>
                </a:lnTo>
                <a:lnTo>
                  <a:pt x="1749910" y="4588435"/>
                </a:lnTo>
                <a:lnTo>
                  <a:pt x="1907689" y="4497593"/>
                </a:lnTo>
                <a:lnTo>
                  <a:pt x="1907689" y="4313518"/>
                </a:lnTo>
                <a:close/>
                <a:moveTo>
                  <a:pt x="1429571" y="4222675"/>
                </a:moveTo>
                <a:lnTo>
                  <a:pt x="1271793" y="4313518"/>
                </a:lnTo>
                <a:lnTo>
                  <a:pt x="1271793" y="4497593"/>
                </a:lnTo>
                <a:lnTo>
                  <a:pt x="1429571" y="4588435"/>
                </a:lnTo>
                <a:lnTo>
                  <a:pt x="1587350" y="4497593"/>
                </a:lnTo>
                <a:lnTo>
                  <a:pt x="1587350" y="4313518"/>
                </a:lnTo>
                <a:close/>
                <a:moveTo>
                  <a:pt x="1109233" y="4222675"/>
                </a:moveTo>
                <a:lnTo>
                  <a:pt x="951454" y="4313518"/>
                </a:lnTo>
                <a:lnTo>
                  <a:pt x="951454" y="4497593"/>
                </a:lnTo>
                <a:lnTo>
                  <a:pt x="1109233" y="4588435"/>
                </a:lnTo>
                <a:lnTo>
                  <a:pt x="1267011" y="4497593"/>
                </a:lnTo>
                <a:lnTo>
                  <a:pt x="1267011" y="4313518"/>
                </a:lnTo>
                <a:close/>
                <a:moveTo>
                  <a:pt x="788894" y="4222675"/>
                </a:moveTo>
                <a:lnTo>
                  <a:pt x="631115" y="4313518"/>
                </a:lnTo>
                <a:lnTo>
                  <a:pt x="631115" y="4497593"/>
                </a:lnTo>
                <a:lnTo>
                  <a:pt x="788894" y="4588435"/>
                </a:lnTo>
                <a:lnTo>
                  <a:pt x="946673" y="4497593"/>
                </a:lnTo>
                <a:lnTo>
                  <a:pt x="946673" y="4313518"/>
                </a:lnTo>
                <a:close/>
                <a:moveTo>
                  <a:pt x="468555" y="4222675"/>
                </a:moveTo>
                <a:lnTo>
                  <a:pt x="310776" y="4313518"/>
                </a:lnTo>
                <a:lnTo>
                  <a:pt x="310776" y="4497593"/>
                </a:lnTo>
                <a:lnTo>
                  <a:pt x="468555" y="4588435"/>
                </a:lnTo>
                <a:lnTo>
                  <a:pt x="626334" y="4497593"/>
                </a:lnTo>
                <a:lnTo>
                  <a:pt x="626334" y="4313518"/>
                </a:lnTo>
                <a:close/>
                <a:moveTo>
                  <a:pt x="11362465" y="4220285"/>
                </a:moveTo>
                <a:lnTo>
                  <a:pt x="11204686" y="4313518"/>
                </a:lnTo>
                <a:lnTo>
                  <a:pt x="11204686" y="4495203"/>
                </a:lnTo>
                <a:lnTo>
                  <a:pt x="11362465" y="4586045"/>
                </a:lnTo>
                <a:lnTo>
                  <a:pt x="11520244" y="4495203"/>
                </a:lnTo>
                <a:lnTo>
                  <a:pt x="11520244" y="4311127"/>
                </a:lnTo>
                <a:close/>
                <a:moveTo>
                  <a:pt x="11522635" y="3942977"/>
                </a:moveTo>
                <a:lnTo>
                  <a:pt x="11364856" y="4033819"/>
                </a:lnTo>
                <a:lnTo>
                  <a:pt x="11364856" y="4217894"/>
                </a:lnTo>
                <a:lnTo>
                  <a:pt x="11525026" y="4308737"/>
                </a:lnTo>
                <a:lnTo>
                  <a:pt x="11682804" y="4217894"/>
                </a:lnTo>
                <a:lnTo>
                  <a:pt x="11682804" y="4033819"/>
                </a:lnTo>
                <a:close/>
                <a:moveTo>
                  <a:pt x="10881957" y="3942977"/>
                </a:moveTo>
                <a:lnTo>
                  <a:pt x="10724179" y="4033819"/>
                </a:lnTo>
                <a:lnTo>
                  <a:pt x="10724179" y="4217894"/>
                </a:lnTo>
                <a:lnTo>
                  <a:pt x="10881957" y="4308737"/>
                </a:lnTo>
                <a:lnTo>
                  <a:pt x="11039736" y="4217894"/>
                </a:lnTo>
                <a:lnTo>
                  <a:pt x="11039736" y="4033819"/>
                </a:lnTo>
                <a:close/>
                <a:moveTo>
                  <a:pt x="10561618" y="3942977"/>
                </a:moveTo>
                <a:lnTo>
                  <a:pt x="10403839" y="4033819"/>
                </a:lnTo>
                <a:lnTo>
                  <a:pt x="10403839" y="4217894"/>
                </a:lnTo>
                <a:lnTo>
                  <a:pt x="10561618" y="4308737"/>
                </a:lnTo>
                <a:lnTo>
                  <a:pt x="10719397" y="4217894"/>
                </a:lnTo>
                <a:lnTo>
                  <a:pt x="10719397" y="4033819"/>
                </a:lnTo>
                <a:close/>
                <a:moveTo>
                  <a:pt x="10241280" y="3942977"/>
                </a:moveTo>
                <a:lnTo>
                  <a:pt x="10083501" y="4033819"/>
                </a:lnTo>
                <a:lnTo>
                  <a:pt x="10083501" y="4217894"/>
                </a:lnTo>
                <a:lnTo>
                  <a:pt x="10241280" y="4308737"/>
                </a:lnTo>
                <a:lnTo>
                  <a:pt x="10399058" y="4217894"/>
                </a:lnTo>
                <a:lnTo>
                  <a:pt x="10399058" y="4033819"/>
                </a:lnTo>
                <a:close/>
                <a:moveTo>
                  <a:pt x="9920941" y="3942977"/>
                </a:moveTo>
                <a:lnTo>
                  <a:pt x="9763162" y="4033819"/>
                </a:lnTo>
                <a:lnTo>
                  <a:pt x="9763162" y="4217894"/>
                </a:lnTo>
                <a:lnTo>
                  <a:pt x="9920941" y="4308737"/>
                </a:lnTo>
                <a:lnTo>
                  <a:pt x="10078720" y="4217894"/>
                </a:lnTo>
                <a:lnTo>
                  <a:pt x="10078720" y="4033819"/>
                </a:lnTo>
                <a:close/>
                <a:moveTo>
                  <a:pt x="9600602" y="3942977"/>
                </a:moveTo>
                <a:lnTo>
                  <a:pt x="9442823" y="4033819"/>
                </a:lnTo>
                <a:lnTo>
                  <a:pt x="9442823" y="4217894"/>
                </a:lnTo>
                <a:lnTo>
                  <a:pt x="9600602" y="4308737"/>
                </a:lnTo>
                <a:lnTo>
                  <a:pt x="9758380" y="4217894"/>
                </a:lnTo>
                <a:lnTo>
                  <a:pt x="9758380" y="4033819"/>
                </a:lnTo>
                <a:close/>
                <a:moveTo>
                  <a:pt x="9280263" y="3942977"/>
                </a:moveTo>
                <a:lnTo>
                  <a:pt x="9122485" y="4033819"/>
                </a:lnTo>
                <a:lnTo>
                  <a:pt x="9122485" y="4217894"/>
                </a:lnTo>
                <a:lnTo>
                  <a:pt x="9280263" y="4308737"/>
                </a:lnTo>
                <a:lnTo>
                  <a:pt x="9438042" y="4217894"/>
                </a:lnTo>
                <a:lnTo>
                  <a:pt x="9438042" y="4033819"/>
                </a:lnTo>
                <a:close/>
                <a:moveTo>
                  <a:pt x="8959924" y="3942977"/>
                </a:moveTo>
                <a:lnTo>
                  <a:pt x="8802145" y="4033819"/>
                </a:lnTo>
                <a:lnTo>
                  <a:pt x="8802145" y="4217894"/>
                </a:lnTo>
                <a:lnTo>
                  <a:pt x="8959924" y="4308737"/>
                </a:lnTo>
                <a:lnTo>
                  <a:pt x="9117703" y="4217894"/>
                </a:lnTo>
                <a:lnTo>
                  <a:pt x="9117703" y="4033819"/>
                </a:lnTo>
                <a:close/>
                <a:moveTo>
                  <a:pt x="8639585" y="3942977"/>
                </a:moveTo>
                <a:lnTo>
                  <a:pt x="8481806" y="4033819"/>
                </a:lnTo>
                <a:lnTo>
                  <a:pt x="8481806" y="4217894"/>
                </a:lnTo>
                <a:lnTo>
                  <a:pt x="8639585" y="4308737"/>
                </a:lnTo>
                <a:lnTo>
                  <a:pt x="8797364" y="4217894"/>
                </a:lnTo>
                <a:lnTo>
                  <a:pt x="8797364" y="4033819"/>
                </a:lnTo>
                <a:close/>
                <a:moveTo>
                  <a:pt x="8319247" y="3942977"/>
                </a:moveTo>
                <a:lnTo>
                  <a:pt x="8161468" y="4033819"/>
                </a:lnTo>
                <a:lnTo>
                  <a:pt x="8161468" y="4217894"/>
                </a:lnTo>
                <a:lnTo>
                  <a:pt x="8319247" y="4308737"/>
                </a:lnTo>
                <a:lnTo>
                  <a:pt x="8477026" y="4217894"/>
                </a:lnTo>
                <a:lnTo>
                  <a:pt x="8477026" y="4033819"/>
                </a:lnTo>
                <a:close/>
                <a:moveTo>
                  <a:pt x="7998908" y="3942977"/>
                </a:moveTo>
                <a:lnTo>
                  <a:pt x="7841129" y="4033819"/>
                </a:lnTo>
                <a:lnTo>
                  <a:pt x="7841129" y="4217894"/>
                </a:lnTo>
                <a:lnTo>
                  <a:pt x="7998908" y="4308737"/>
                </a:lnTo>
                <a:lnTo>
                  <a:pt x="8156687" y="4217894"/>
                </a:lnTo>
                <a:lnTo>
                  <a:pt x="8156687" y="4033819"/>
                </a:lnTo>
                <a:close/>
                <a:moveTo>
                  <a:pt x="7678569" y="3942977"/>
                </a:moveTo>
                <a:lnTo>
                  <a:pt x="7520791" y="4033819"/>
                </a:lnTo>
                <a:lnTo>
                  <a:pt x="7520791" y="4217894"/>
                </a:lnTo>
                <a:lnTo>
                  <a:pt x="7678569" y="4308737"/>
                </a:lnTo>
                <a:lnTo>
                  <a:pt x="7836348" y="4217894"/>
                </a:lnTo>
                <a:lnTo>
                  <a:pt x="7836348" y="4033819"/>
                </a:lnTo>
                <a:close/>
                <a:moveTo>
                  <a:pt x="7358230" y="3942977"/>
                </a:moveTo>
                <a:lnTo>
                  <a:pt x="7200451" y="4033819"/>
                </a:lnTo>
                <a:lnTo>
                  <a:pt x="7200451" y="4217894"/>
                </a:lnTo>
                <a:lnTo>
                  <a:pt x="7358230" y="4308737"/>
                </a:lnTo>
                <a:lnTo>
                  <a:pt x="7516009" y="4217894"/>
                </a:lnTo>
                <a:lnTo>
                  <a:pt x="7516009" y="4033819"/>
                </a:lnTo>
                <a:close/>
                <a:moveTo>
                  <a:pt x="7037892" y="3942977"/>
                </a:moveTo>
                <a:lnTo>
                  <a:pt x="6880113" y="4033819"/>
                </a:lnTo>
                <a:lnTo>
                  <a:pt x="6880113" y="4217894"/>
                </a:lnTo>
                <a:lnTo>
                  <a:pt x="7037892" y="4308737"/>
                </a:lnTo>
                <a:lnTo>
                  <a:pt x="7195671" y="4217894"/>
                </a:lnTo>
                <a:lnTo>
                  <a:pt x="7195671" y="4033819"/>
                </a:lnTo>
                <a:close/>
                <a:moveTo>
                  <a:pt x="6717553" y="3942977"/>
                </a:moveTo>
                <a:lnTo>
                  <a:pt x="6559774" y="4033819"/>
                </a:lnTo>
                <a:lnTo>
                  <a:pt x="6559774" y="4217894"/>
                </a:lnTo>
                <a:lnTo>
                  <a:pt x="6717553" y="4308737"/>
                </a:lnTo>
                <a:lnTo>
                  <a:pt x="6875332" y="4217894"/>
                </a:lnTo>
                <a:lnTo>
                  <a:pt x="6875332" y="4033819"/>
                </a:lnTo>
                <a:close/>
                <a:moveTo>
                  <a:pt x="6397214" y="3942977"/>
                </a:moveTo>
                <a:lnTo>
                  <a:pt x="6239435" y="4033819"/>
                </a:lnTo>
                <a:lnTo>
                  <a:pt x="6239435" y="4217894"/>
                </a:lnTo>
                <a:lnTo>
                  <a:pt x="6397214" y="4308737"/>
                </a:lnTo>
                <a:lnTo>
                  <a:pt x="6554992" y="4217894"/>
                </a:lnTo>
                <a:lnTo>
                  <a:pt x="6554992" y="4033819"/>
                </a:lnTo>
                <a:close/>
                <a:moveTo>
                  <a:pt x="6076875" y="3942977"/>
                </a:moveTo>
                <a:lnTo>
                  <a:pt x="5919096" y="4033819"/>
                </a:lnTo>
                <a:lnTo>
                  <a:pt x="5919096" y="4217894"/>
                </a:lnTo>
                <a:lnTo>
                  <a:pt x="6076875" y="4308737"/>
                </a:lnTo>
                <a:lnTo>
                  <a:pt x="6234654" y="4217894"/>
                </a:lnTo>
                <a:lnTo>
                  <a:pt x="6234654" y="4033819"/>
                </a:lnTo>
                <a:close/>
                <a:moveTo>
                  <a:pt x="5756536" y="3942977"/>
                </a:moveTo>
                <a:lnTo>
                  <a:pt x="5598757" y="4033819"/>
                </a:lnTo>
                <a:lnTo>
                  <a:pt x="5598757" y="4217894"/>
                </a:lnTo>
                <a:lnTo>
                  <a:pt x="5756536" y="4308737"/>
                </a:lnTo>
                <a:lnTo>
                  <a:pt x="5914316" y="4217894"/>
                </a:lnTo>
                <a:lnTo>
                  <a:pt x="5914316" y="4033819"/>
                </a:lnTo>
                <a:close/>
                <a:moveTo>
                  <a:pt x="5436198" y="3942977"/>
                </a:moveTo>
                <a:lnTo>
                  <a:pt x="5278418" y="4033819"/>
                </a:lnTo>
                <a:lnTo>
                  <a:pt x="5278418" y="4217894"/>
                </a:lnTo>
                <a:lnTo>
                  <a:pt x="5436198" y="4308737"/>
                </a:lnTo>
                <a:lnTo>
                  <a:pt x="5593976" y="4217894"/>
                </a:lnTo>
                <a:lnTo>
                  <a:pt x="5593976" y="4033819"/>
                </a:lnTo>
                <a:close/>
                <a:moveTo>
                  <a:pt x="5115859" y="3942977"/>
                </a:moveTo>
                <a:lnTo>
                  <a:pt x="4958080" y="4033819"/>
                </a:lnTo>
                <a:lnTo>
                  <a:pt x="4958080" y="4217894"/>
                </a:lnTo>
                <a:lnTo>
                  <a:pt x="5115859" y="4308737"/>
                </a:lnTo>
                <a:lnTo>
                  <a:pt x="5273637" y="4217894"/>
                </a:lnTo>
                <a:lnTo>
                  <a:pt x="5273637" y="4033819"/>
                </a:lnTo>
                <a:close/>
                <a:moveTo>
                  <a:pt x="4795520" y="3942977"/>
                </a:moveTo>
                <a:lnTo>
                  <a:pt x="4637741" y="4033819"/>
                </a:lnTo>
                <a:lnTo>
                  <a:pt x="4637741" y="4217894"/>
                </a:lnTo>
                <a:lnTo>
                  <a:pt x="4795520" y="4308737"/>
                </a:lnTo>
                <a:lnTo>
                  <a:pt x="4953299" y="4217894"/>
                </a:lnTo>
                <a:lnTo>
                  <a:pt x="4953299" y="4033819"/>
                </a:lnTo>
                <a:close/>
                <a:moveTo>
                  <a:pt x="4475181" y="3942977"/>
                </a:moveTo>
                <a:lnTo>
                  <a:pt x="4317402" y="4033819"/>
                </a:lnTo>
                <a:lnTo>
                  <a:pt x="4317402" y="4217894"/>
                </a:lnTo>
                <a:lnTo>
                  <a:pt x="4475181" y="4308737"/>
                </a:lnTo>
                <a:lnTo>
                  <a:pt x="4632960" y="4217894"/>
                </a:lnTo>
                <a:lnTo>
                  <a:pt x="4632960" y="4033819"/>
                </a:lnTo>
                <a:close/>
                <a:moveTo>
                  <a:pt x="4152451" y="3942977"/>
                </a:moveTo>
                <a:lnTo>
                  <a:pt x="3994673" y="4033819"/>
                </a:lnTo>
                <a:lnTo>
                  <a:pt x="3994673" y="4217894"/>
                </a:lnTo>
                <a:lnTo>
                  <a:pt x="4152451" y="4308737"/>
                </a:lnTo>
                <a:lnTo>
                  <a:pt x="4310230" y="4217894"/>
                </a:lnTo>
                <a:lnTo>
                  <a:pt x="4310230" y="4033819"/>
                </a:lnTo>
                <a:close/>
                <a:moveTo>
                  <a:pt x="3832112" y="3942977"/>
                </a:moveTo>
                <a:lnTo>
                  <a:pt x="3674334" y="4033819"/>
                </a:lnTo>
                <a:lnTo>
                  <a:pt x="3674334" y="4217894"/>
                </a:lnTo>
                <a:lnTo>
                  <a:pt x="3832112" y="4308737"/>
                </a:lnTo>
                <a:lnTo>
                  <a:pt x="3989891" y="4217894"/>
                </a:lnTo>
                <a:lnTo>
                  <a:pt x="3989891" y="4033819"/>
                </a:lnTo>
                <a:close/>
                <a:moveTo>
                  <a:pt x="3511774" y="3942977"/>
                </a:moveTo>
                <a:lnTo>
                  <a:pt x="3353995" y="4033819"/>
                </a:lnTo>
                <a:lnTo>
                  <a:pt x="3353995" y="4217894"/>
                </a:lnTo>
                <a:lnTo>
                  <a:pt x="3511774" y="4308737"/>
                </a:lnTo>
                <a:lnTo>
                  <a:pt x="3669553" y="4217894"/>
                </a:lnTo>
                <a:lnTo>
                  <a:pt x="3669553" y="4033819"/>
                </a:lnTo>
                <a:close/>
                <a:moveTo>
                  <a:pt x="3191435" y="3942977"/>
                </a:moveTo>
                <a:lnTo>
                  <a:pt x="3033656" y="4033819"/>
                </a:lnTo>
                <a:lnTo>
                  <a:pt x="3033656" y="4217894"/>
                </a:lnTo>
                <a:lnTo>
                  <a:pt x="3191435" y="4308737"/>
                </a:lnTo>
                <a:lnTo>
                  <a:pt x="3349214" y="4217894"/>
                </a:lnTo>
                <a:lnTo>
                  <a:pt x="3349214" y="4033819"/>
                </a:lnTo>
                <a:close/>
                <a:moveTo>
                  <a:pt x="2871096" y="3942977"/>
                </a:moveTo>
                <a:lnTo>
                  <a:pt x="2713317" y="4033819"/>
                </a:lnTo>
                <a:lnTo>
                  <a:pt x="2713317" y="4217894"/>
                </a:lnTo>
                <a:lnTo>
                  <a:pt x="2871096" y="4308737"/>
                </a:lnTo>
                <a:lnTo>
                  <a:pt x="3028875" y="4217894"/>
                </a:lnTo>
                <a:lnTo>
                  <a:pt x="3028875" y="4033819"/>
                </a:lnTo>
                <a:close/>
                <a:moveTo>
                  <a:pt x="2550757" y="3942977"/>
                </a:moveTo>
                <a:lnTo>
                  <a:pt x="2392978" y="4033819"/>
                </a:lnTo>
                <a:lnTo>
                  <a:pt x="2392978" y="4217894"/>
                </a:lnTo>
                <a:lnTo>
                  <a:pt x="2550757" y="4308737"/>
                </a:lnTo>
                <a:lnTo>
                  <a:pt x="2708536" y="4217894"/>
                </a:lnTo>
                <a:lnTo>
                  <a:pt x="2708536" y="4033819"/>
                </a:lnTo>
                <a:close/>
                <a:moveTo>
                  <a:pt x="2230419" y="3942977"/>
                </a:moveTo>
                <a:lnTo>
                  <a:pt x="2072640" y="4033819"/>
                </a:lnTo>
                <a:lnTo>
                  <a:pt x="2072640" y="4217894"/>
                </a:lnTo>
                <a:lnTo>
                  <a:pt x="2230419" y="4308737"/>
                </a:lnTo>
                <a:lnTo>
                  <a:pt x="2388197" y="4217894"/>
                </a:lnTo>
                <a:lnTo>
                  <a:pt x="2388197" y="4033819"/>
                </a:lnTo>
                <a:close/>
                <a:moveTo>
                  <a:pt x="1910080" y="3942977"/>
                </a:moveTo>
                <a:lnTo>
                  <a:pt x="1752301" y="4033819"/>
                </a:lnTo>
                <a:lnTo>
                  <a:pt x="1752301" y="4217894"/>
                </a:lnTo>
                <a:lnTo>
                  <a:pt x="1910080" y="4308737"/>
                </a:lnTo>
                <a:lnTo>
                  <a:pt x="2067858" y="4217894"/>
                </a:lnTo>
                <a:lnTo>
                  <a:pt x="2067858" y="4033819"/>
                </a:lnTo>
                <a:close/>
                <a:moveTo>
                  <a:pt x="1589741" y="3942977"/>
                </a:moveTo>
                <a:lnTo>
                  <a:pt x="1431962" y="4033819"/>
                </a:lnTo>
                <a:lnTo>
                  <a:pt x="1431962" y="4217894"/>
                </a:lnTo>
                <a:lnTo>
                  <a:pt x="1589741" y="4308737"/>
                </a:lnTo>
                <a:lnTo>
                  <a:pt x="1747520" y="4217894"/>
                </a:lnTo>
                <a:lnTo>
                  <a:pt x="1747520" y="4033819"/>
                </a:lnTo>
                <a:close/>
                <a:moveTo>
                  <a:pt x="1269402" y="3942977"/>
                </a:moveTo>
                <a:lnTo>
                  <a:pt x="1111623" y="4033819"/>
                </a:lnTo>
                <a:lnTo>
                  <a:pt x="1111623" y="4217894"/>
                </a:lnTo>
                <a:lnTo>
                  <a:pt x="1269402" y="4308737"/>
                </a:lnTo>
                <a:lnTo>
                  <a:pt x="1427181" y="4217894"/>
                </a:lnTo>
                <a:lnTo>
                  <a:pt x="1427181" y="4033819"/>
                </a:lnTo>
                <a:close/>
                <a:moveTo>
                  <a:pt x="949063" y="3942977"/>
                </a:moveTo>
                <a:lnTo>
                  <a:pt x="791284" y="4033819"/>
                </a:lnTo>
                <a:lnTo>
                  <a:pt x="791284" y="4217894"/>
                </a:lnTo>
                <a:lnTo>
                  <a:pt x="949063" y="4308737"/>
                </a:lnTo>
                <a:lnTo>
                  <a:pt x="1106842" y="4217894"/>
                </a:lnTo>
                <a:lnTo>
                  <a:pt x="1106842" y="4033819"/>
                </a:lnTo>
                <a:close/>
                <a:moveTo>
                  <a:pt x="628724" y="3942977"/>
                </a:moveTo>
                <a:lnTo>
                  <a:pt x="470945" y="4033819"/>
                </a:lnTo>
                <a:lnTo>
                  <a:pt x="470945" y="4217894"/>
                </a:lnTo>
                <a:lnTo>
                  <a:pt x="628724" y="4308737"/>
                </a:lnTo>
                <a:lnTo>
                  <a:pt x="786503" y="4217894"/>
                </a:lnTo>
                <a:lnTo>
                  <a:pt x="786503" y="4033819"/>
                </a:lnTo>
                <a:close/>
                <a:moveTo>
                  <a:pt x="308385" y="3942977"/>
                </a:moveTo>
                <a:lnTo>
                  <a:pt x="150607" y="4033819"/>
                </a:lnTo>
                <a:lnTo>
                  <a:pt x="150607" y="4217894"/>
                </a:lnTo>
                <a:lnTo>
                  <a:pt x="308385" y="4308737"/>
                </a:lnTo>
                <a:lnTo>
                  <a:pt x="466164" y="4217894"/>
                </a:lnTo>
                <a:lnTo>
                  <a:pt x="466164" y="4033819"/>
                </a:lnTo>
                <a:close/>
                <a:moveTo>
                  <a:pt x="11842974" y="3940586"/>
                </a:moveTo>
                <a:lnTo>
                  <a:pt x="11685195" y="4031428"/>
                </a:lnTo>
                <a:lnTo>
                  <a:pt x="11685195" y="4215504"/>
                </a:lnTo>
                <a:lnTo>
                  <a:pt x="11842974" y="4306346"/>
                </a:lnTo>
                <a:lnTo>
                  <a:pt x="12000753" y="4215504"/>
                </a:lnTo>
                <a:lnTo>
                  <a:pt x="12000753" y="4031428"/>
                </a:lnTo>
                <a:close/>
                <a:moveTo>
                  <a:pt x="11202296" y="3940586"/>
                </a:moveTo>
                <a:lnTo>
                  <a:pt x="11044517" y="4031428"/>
                </a:lnTo>
                <a:lnTo>
                  <a:pt x="11044517" y="4215504"/>
                </a:lnTo>
                <a:lnTo>
                  <a:pt x="11202296" y="4306346"/>
                </a:lnTo>
                <a:lnTo>
                  <a:pt x="11360075" y="4215504"/>
                </a:lnTo>
                <a:lnTo>
                  <a:pt x="11360075" y="4031428"/>
                </a:lnTo>
                <a:close/>
                <a:moveTo>
                  <a:pt x="10721788" y="3663278"/>
                </a:moveTo>
                <a:lnTo>
                  <a:pt x="10564009" y="3754120"/>
                </a:lnTo>
                <a:lnTo>
                  <a:pt x="10564009" y="3938196"/>
                </a:lnTo>
                <a:lnTo>
                  <a:pt x="10721788" y="4029038"/>
                </a:lnTo>
                <a:lnTo>
                  <a:pt x="10879567" y="3938196"/>
                </a:lnTo>
                <a:lnTo>
                  <a:pt x="10879567" y="3754120"/>
                </a:lnTo>
                <a:close/>
                <a:moveTo>
                  <a:pt x="10401449" y="3663278"/>
                </a:moveTo>
                <a:lnTo>
                  <a:pt x="10243670" y="3754120"/>
                </a:lnTo>
                <a:lnTo>
                  <a:pt x="10243670" y="3938196"/>
                </a:lnTo>
                <a:lnTo>
                  <a:pt x="10401449" y="4029038"/>
                </a:lnTo>
                <a:lnTo>
                  <a:pt x="10559227" y="3938196"/>
                </a:lnTo>
                <a:lnTo>
                  <a:pt x="10559227" y="3754120"/>
                </a:lnTo>
                <a:close/>
                <a:moveTo>
                  <a:pt x="10081110" y="3663278"/>
                </a:moveTo>
                <a:lnTo>
                  <a:pt x="9923332" y="3754120"/>
                </a:lnTo>
                <a:lnTo>
                  <a:pt x="9923332" y="3938196"/>
                </a:lnTo>
                <a:lnTo>
                  <a:pt x="10081110" y="4029038"/>
                </a:lnTo>
                <a:lnTo>
                  <a:pt x="10238889" y="3938196"/>
                </a:lnTo>
                <a:lnTo>
                  <a:pt x="10238889" y="3754120"/>
                </a:lnTo>
                <a:close/>
                <a:moveTo>
                  <a:pt x="9760771" y="3663278"/>
                </a:moveTo>
                <a:lnTo>
                  <a:pt x="9602992" y="3754120"/>
                </a:lnTo>
                <a:lnTo>
                  <a:pt x="9602992" y="3938196"/>
                </a:lnTo>
                <a:lnTo>
                  <a:pt x="9760771" y="4029038"/>
                </a:lnTo>
                <a:lnTo>
                  <a:pt x="9918550" y="3938196"/>
                </a:lnTo>
                <a:lnTo>
                  <a:pt x="9918550" y="3754120"/>
                </a:lnTo>
                <a:close/>
                <a:moveTo>
                  <a:pt x="9440432" y="3663278"/>
                </a:moveTo>
                <a:lnTo>
                  <a:pt x="9282654" y="3754120"/>
                </a:lnTo>
                <a:lnTo>
                  <a:pt x="9282654" y="3938196"/>
                </a:lnTo>
                <a:lnTo>
                  <a:pt x="9440432" y="4029038"/>
                </a:lnTo>
                <a:lnTo>
                  <a:pt x="9598211" y="3938196"/>
                </a:lnTo>
                <a:lnTo>
                  <a:pt x="9598211" y="3754120"/>
                </a:lnTo>
                <a:close/>
                <a:moveTo>
                  <a:pt x="9120094" y="3663278"/>
                </a:moveTo>
                <a:lnTo>
                  <a:pt x="8962315" y="3754120"/>
                </a:lnTo>
                <a:lnTo>
                  <a:pt x="8962315" y="3938196"/>
                </a:lnTo>
                <a:lnTo>
                  <a:pt x="9120094" y="4029038"/>
                </a:lnTo>
                <a:lnTo>
                  <a:pt x="9277873" y="3938196"/>
                </a:lnTo>
                <a:lnTo>
                  <a:pt x="9277873" y="3754120"/>
                </a:lnTo>
                <a:close/>
                <a:moveTo>
                  <a:pt x="8799755" y="3663278"/>
                </a:moveTo>
                <a:lnTo>
                  <a:pt x="8641976" y="3754120"/>
                </a:lnTo>
                <a:lnTo>
                  <a:pt x="8641976" y="3938196"/>
                </a:lnTo>
                <a:lnTo>
                  <a:pt x="8799755" y="4029038"/>
                </a:lnTo>
                <a:lnTo>
                  <a:pt x="8957533" y="3938196"/>
                </a:lnTo>
                <a:lnTo>
                  <a:pt x="8957533" y="3754120"/>
                </a:lnTo>
                <a:close/>
                <a:moveTo>
                  <a:pt x="8479416" y="3663278"/>
                </a:moveTo>
                <a:lnTo>
                  <a:pt x="8321638" y="3754120"/>
                </a:lnTo>
                <a:lnTo>
                  <a:pt x="8321638" y="3938196"/>
                </a:lnTo>
                <a:lnTo>
                  <a:pt x="8479416" y="4029038"/>
                </a:lnTo>
                <a:lnTo>
                  <a:pt x="8637195" y="3938196"/>
                </a:lnTo>
                <a:lnTo>
                  <a:pt x="8637195" y="3754120"/>
                </a:lnTo>
                <a:close/>
                <a:moveTo>
                  <a:pt x="8159077" y="3663278"/>
                </a:moveTo>
                <a:lnTo>
                  <a:pt x="8001298" y="3754120"/>
                </a:lnTo>
                <a:lnTo>
                  <a:pt x="8001298" y="3938196"/>
                </a:lnTo>
                <a:lnTo>
                  <a:pt x="8159077" y="4029038"/>
                </a:lnTo>
                <a:lnTo>
                  <a:pt x="8316856" y="3938196"/>
                </a:lnTo>
                <a:lnTo>
                  <a:pt x="8316856" y="3754120"/>
                </a:lnTo>
                <a:close/>
                <a:moveTo>
                  <a:pt x="7838739" y="3663278"/>
                </a:moveTo>
                <a:lnTo>
                  <a:pt x="7680960" y="3754120"/>
                </a:lnTo>
                <a:lnTo>
                  <a:pt x="7680960" y="3938196"/>
                </a:lnTo>
                <a:lnTo>
                  <a:pt x="7838739" y="4029038"/>
                </a:lnTo>
                <a:lnTo>
                  <a:pt x="7996518" y="3938196"/>
                </a:lnTo>
                <a:lnTo>
                  <a:pt x="7996518" y="3754120"/>
                </a:lnTo>
                <a:close/>
                <a:moveTo>
                  <a:pt x="7518400" y="3663278"/>
                </a:moveTo>
                <a:lnTo>
                  <a:pt x="7360621" y="3754120"/>
                </a:lnTo>
                <a:lnTo>
                  <a:pt x="7360621" y="3938196"/>
                </a:lnTo>
                <a:lnTo>
                  <a:pt x="7518400" y="4029038"/>
                </a:lnTo>
                <a:lnTo>
                  <a:pt x="7676179" y="3938196"/>
                </a:lnTo>
                <a:lnTo>
                  <a:pt x="7676179" y="3754120"/>
                </a:lnTo>
                <a:close/>
                <a:moveTo>
                  <a:pt x="7198061" y="3663278"/>
                </a:moveTo>
                <a:lnTo>
                  <a:pt x="7040282" y="3754120"/>
                </a:lnTo>
                <a:lnTo>
                  <a:pt x="7040282" y="3938196"/>
                </a:lnTo>
                <a:lnTo>
                  <a:pt x="7198061" y="4029038"/>
                </a:lnTo>
                <a:lnTo>
                  <a:pt x="7355839" y="3938196"/>
                </a:lnTo>
                <a:lnTo>
                  <a:pt x="7355839" y="3754120"/>
                </a:lnTo>
                <a:close/>
                <a:moveTo>
                  <a:pt x="6877722" y="3663278"/>
                </a:moveTo>
                <a:lnTo>
                  <a:pt x="6719944" y="3754120"/>
                </a:lnTo>
                <a:lnTo>
                  <a:pt x="6719944" y="3938196"/>
                </a:lnTo>
                <a:lnTo>
                  <a:pt x="6877722" y="4029038"/>
                </a:lnTo>
                <a:lnTo>
                  <a:pt x="7035501" y="3938196"/>
                </a:lnTo>
                <a:lnTo>
                  <a:pt x="7035501" y="3754120"/>
                </a:lnTo>
                <a:close/>
                <a:moveTo>
                  <a:pt x="6557383" y="3663278"/>
                </a:moveTo>
                <a:lnTo>
                  <a:pt x="6399604" y="3754120"/>
                </a:lnTo>
                <a:lnTo>
                  <a:pt x="6399604" y="3938196"/>
                </a:lnTo>
                <a:lnTo>
                  <a:pt x="6557383" y="4029038"/>
                </a:lnTo>
                <a:lnTo>
                  <a:pt x="6715162" y="3938196"/>
                </a:lnTo>
                <a:lnTo>
                  <a:pt x="6715162" y="3754120"/>
                </a:lnTo>
                <a:close/>
                <a:moveTo>
                  <a:pt x="6237044" y="3663278"/>
                </a:moveTo>
                <a:lnTo>
                  <a:pt x="6079266" y="3754120"/>
                </a:lnTo>
                <a:lnTo>
                  <a:pt x="6079266" y="3938196"/>
                </a:lnTo>
                <a:lnTo>
                  <a:pt x="6237044" y="4029038"/>
                </a:lnTo>
                <a:lnTo>
                  <a:pt x="6394823" y="3938196"/>
                </a:lnTo>
                <a:lnTo>
                  <a:pt x="6394823" y="3754120"/>
                </a:lnTo>
                <a:close/>
                <a:moveTo>
                  <a:pt x="5916706" y="3663278"/>
                </a:moveTo>
                <a:lnTo>
                  <a:pt x="5758927" y="3754120"/>
                </a:lnTo>
                <a:lnTo>
                  <a:pt x="5758927" y="3938196"/>
                </a:lnTo>
                <a:lnTo>
                  <a:pt x="5916706" y="4029038"/>
                </a:lnTo>
                <a:lnTo>
                  <a:pt x="6074484" y="3938196"/>
                </a:lnTo>
                <a:lnTo>
                  <a:pt x="6074484" y="3754120"/>
                </a:lnTo>
                <a:close/>
                <a:moveTo>
                  <a:pt x="5596368" y="3663278"/>
                </a:moveTo>
                <a:lnTo>
                  <a:pt x="5438588" y="3754120"/>
                </a:lnTo>
                <a:lnTo>
                  <a:pt x="5438588" y="3938196"/>
                </a:lnTo>
                <a:lnTo>
                  <a:pt x="5596368" y="4029038"/>
                </a:lnTo>
                <a:lnTo>
                  <a:pt x="5754146" y="3938196"/>
                </a:lnTo>
                <a:lnTo>
                  <a:pt x="5754146" y="3754120"/>
                </a:lnTo>
                <a:close/>
                <a:moveTo>
                  <a:pt x="5276028" y="3663278"/>
                </a:moveTo>
                <a:lnTo>
                  <a:pt x="5118250" y="3754120"/>
                </a:lnTo>
                <a:lnTo>
                  <a:pt x="5118250" y="3938196"/>
                </a:lnTo>
                <a:lnTo>
                  <a:pt x="5276028" y="4029038"/>
                </a:lnTo>
                <a:lnTo>
                  <a:pt x="5433807" y="3938196"/>
                </a:lnTo>
                <a:lnTo>
                  <a:pt x="5433807" y="3754120"/>
                </a:lnTo>
                <a:close/>
                <a:moveTo>
                  <a:pt x="4955689" y="3663278"/>
                </a:moveTo>
                <a:lnTo>
                  <a:pt x="4797910" y="3754120"/>
                </a:lnTo>
                <a:lnTo>
                  <a:pt x="4797910" y="3938196"/>
                </a:lnTo>
                <a:lnTo>
                  <a:pt x="4955689" y="4029038"/>
                </a:lnTo>
                <a:lnTo>
                  <a:pt x="5113468" y="3938196"/>
                </a:lnTo>
                <a:lnTo>
                  <a:pt x="5113468" y="3754120"/>
                </a:lnTo>
                <a:close/>
                <a:moveTo>
                  <a:pt x="4635350" y="3663278"/>
                </a:moveTo>
                <a:lnTo>
                  <a:pt x="4477571" y="3754120"/>
                </a:lnTo>
                <a:lnTo>
                  <a:pt x="4477571" y="3938196"/>
                </a:lnTo>
                <a:lnTo>
                  <a:pt x="4635350" y="4029038"/>
                </a:lnTo>
                <a:lnTo>
                  <a:pt x="4793129" y="3938196"/>
                </a:lnTo>
                <a:lnTo>
                  <a:pt x="4793129" y="3754120"/>
                </a:lnTo>
                <a:close/>
                <a:moveTo>
                  <a:pt x="4315012" y="3663278"/>
                </a:moveTo>
                <a:lnTo>
                  <a:pt x="4157233" y="3754120"/>
                </a:lnTo>
                <a:lnTo>
                  <a:pt x="4157233" y="3938196"/>
                </a:lnTo>
                <a:lnTo>
                  <a:pt x="4315012" y="4029038"/>
                </a:lnTo>
                <a:lnTo>
                  <a:pt x="4472790" y="3938196"/>
                </a:lnTo>
                <a:lnTo>
                  <a:pt x="4472790" y="3754120"/>
                </a:lnTo>
                <a:close/>
                <a:moveTo>
                  <a:pt x="3994673" y="3663278"/>
                </a:moveTo>
                <a:lnTo>
                  <a:pt x="3836894" y="3754120"/>
                </a:lnTo>
                <a:lnTo>
                  <a:pt x="3836894" y="3938196"/>
                </a:lnTo>
                <a:lnTo>
                  <a:pt x="3994673" y="4029038"/>
                </a:lnTo>
                <a:lnTo>
                  <a:pt x="4152451" y="3938196"/>
                </a:lnTo>
                <a:lnTo>
                  <a:pt x="4152451" y="3754120"/>
                </a:lnTo>
                <a:close/>
                <a:moveTo>
                  <a:pt x="3671943" y="3663278"/>
                </a:moveTo>
                <a:lnTo>
                  <a:pt x="3514165" y="3754120"/>
                </a:lnTo>
                <a:lnTo>
                  <a:pt x="3514165" y="3938196"/>
                </a:lnTo>
                <a:lnTo>
                  <a:pt x="3671943" y="4029038"/>
                </a:lnTo>
                <a:lnTo>
                  <a:pt x="3829722" y="3938196"/>
                </a:lnTo>
                <a:lnTo>
                  <a:pt x="3829722" y="3754120"/>
                </a:lnTo>
                <a:close/>
                <a:moveTo>
                  <a:pt x="3351604" y="3663278"/>
                </a:moveTo>
                <a:lnTo>
                  <a:pt x="3193825" y="3754120"/>
                </a:lnTo>
                <a:lnTo>
                  <a:pt x="3193825" y="3938196"/>
                </a:lnTo>
                <a:lnTo>
                  <a:pt x="3351604" y="4029038"/>
                </a:lnTo>
                <a:lnTo>
                  <a:pt x="3509383" y="3938196"/>
                </a:lnTo>
                <a:lnTo>
                  <a:pt x="3509383" y="3754120"/>
                </a:lnTo>
                <a:close/>
                <a:moveTo>
                  <a:pt x="3031266" y="3663278"/>
                </a:moveTo>
                <a:lnTo>
                  <a:pt x="2873487" y="3754120"/>
                </a:lnTo>
                <a:lnTo>
                  <a:pt x="2873487" y="3938196"/>
                </a:lnTo>
                <a:lnTo>
                  <a:pt x="3031266" y="4029038"/>
                </a:lnTo>
                <a:lnTo>
                  <a:pt x="3189044" y="3938196"/>
                </a:lnTo>
                <a:lnTo>
                  <a:pt x="3189044" y="3754120"/>
                </a:lnTo>
                <a:close/>
                <a:moveTo>
                  <a:pt x="2710927" y="3663278"/>
                </a:moveTo>
                <a:lnTo>
                  <a:pt x="2553148" y="3754120"/>
                </a:lnTo>
                <a:lnTo>
                  <a:pt x="2553148" y="3938196"/>
                </a:lnTo>
                <a:lnTo>
                  <a:pt x="2710927" y="4029038"/>
                </a:lnTo>
                <a:lnTo>
                  <a:pt x="2868706" y="3938196"/>
                </a:lnTo>
                <a:lnTo>
                  <a:pt x="2868706" y="3754120"/>
                </a:lnTo>
                <a:close/>
                <a:moveTo>
                  <a:pt x="2390588" y="3663278"/>
                </a:moveTo>
                <a:lnTo>
                  <a:pt x="2232809" y="3754120"/>
                </a:lnTo>
                <a:lnTo>
                  <a:pt x="2232809" y="3938196"/>
                </a:lnTo>
                <a:lnTo>
                  <a:pt x="2390588" y="4029038"/>
                </a:lnTo>
                <a:lnTo>
                  <a:pt x="2548367" y="3938196"/>
                </a:lnTo>
                <a:lnTo>
                  <a:pt x="2548367" y="3754120"/>
                </a:lnTo>
                <a:close/>
                <a:moveTo>
                  <a:pt x="2070249" y="3663278"/>
                </a:moveTo>
                <a:lnTo>
                  <a:pt x="1912470" y="3754120"/>
                </a:lnTo>
                <a:lnTo>
                  <a:pt x="1912470" y="3938196"/>
                </a:lnTo>
                <a:lnTo>
                  <a:pt x="2070249" y="4029038"/>
                </a:lnTo>
                <a:lnTo>
                  <a:pt x="2228028" y="3938196"/>
                </a:lnTo>
                <a:lnTo>
                  <a:pt x="2228028" y="3754120"/>
                </a:lnTo>
                <a:close/>
                <a:moveTo>
                  <a:pt x="1749910" y="3663278"/>
                </a:moveTo>
                <a:lnTo>
                  <a:pt x="1592131" y="3754120"/>
                </a:lnTo>
                <a:lnTo>
                  <a:pt x="1592131" y="3938196"/>
                </a:lnTo>
                <a:lnTo>
                  <a:pt x="1749910" y="4029038"/>
                </a:lnTo>
                <a:lnTo>
                  <a:pt x="1907689" y="3938196"/>
                </a:lnTo>
                <a:lnTo>
                  <a:pt x="1907689" y="3754120"/>
                </a:lnTo>
                <a:close/>
                <a:moveTo>
                  <a:pt x="1429571" y="3663278"/>
                </a:moveTo>
                <a:lnTo>
                  <a:pt x="1271793" y="3754120"/>
                </a:lnTo>
                <a:lnTo>
                  <a:pt x="1271793" y="3938196"/>
                </a:lnTo>
                <a:lnTo>
                  <a:pt x="1429571" y="4029038"/>
                </a:lnTo>
                <a:lnTo>
                  <a:pt x="1587350" y="3938196"/>
                </a:lnTo>
                <a:lnTo>
                  <a:pt x="1587350" y="3754120"/>
                </a:lnTo>
                <a:close/>
                <a:moveTo>
                  <a:pt x="1109233" y="3663278"/>
                </a:moveTo>
                <a:lnTo>
                  <a:pt x="951454" y="3754120"/>
                </a:lnTo>
                <a:lnTo>
                  <a:pt x="951454" y="3938196"/>
                </a:lnTo>
                <a:lnTo>
                  <a:pt x="1109233" y="4029038"/>
                </a:lnTo>
                <a:lnTo>
                  <a:pt x="1267011" y="3938196"/>
                </a:lnTo>
                <a:lnTo>
                  <a:pt x="1267011" y="3754120"/>
                </a:lnTo>
                <a:close/>
                <a:moveTo>
                  <a:pt x="788894" y="3663278"/>
                </a:moveTo>
                <a:lnTo>
                  <a:pt x="631115" y="3754120"/>
                </a:lnTo>
                <a:lnTo>
                  <a:pt x="631115" y="3938196"/>
                </a:lnTo>
                <a:lnTo>
                  <a:pt x="788894" y="4029038"/>
                </a:lnTo>
                <a:lnTo>
                  <a:pt x="946673" y="3938196"/>
                </a:lnTo>
                <a:lnTo>
                  <a:pt x="946673" y="3754120"/>
                </a:lnTo>
                <a:close/>
                <a:moveTo>
                  <a:pt x="468555" y="3663278"/>
                </a:moveTo>
                <a:lnTo>
                  <a:pt x="310776" y="3754120"/>
                </a:lnTo>
                <a:lnTo>
                  <a:pt x="310776" y="3938196"/>
                </a:lnTo>
                <a:lnTo>
                  <a:pt x="468555" y="4029038"/>
                </a:lnTo>
                <a:lnTo>
                  <a:pt x="626334" y="3938196"/>
                </a:lnTo>
                <a:lnTo>
                  <a:pt x="626334" y="3754120"/>
                </a:lnTo>
                <a:close/>
                <a:moveTo>
                  <a:pt x="11682804" y="3660887"/>
                </a:moveTo>
                <a:lnTo>
                  <a:pt x="11525026" y="3751730"/>
                </a:lnTo>
                <a:lnTo>
                  <a:pt x="11525026" y="3935805"/>
                </a:lnTo>
                <a:lnTo>
                  <a:pt x="11682804" y="4026647"/>
                </a:lnTo>
                <a:lnTo>
                  <a:pt x="11840583" y="3935805"/>
                </a:lnTo>
                <a:lnTo>
                  <a:pt x="11840583" y="3751730"/>
                </a:lnTo>
                <a:close/>
                <a:moveTo>
                  <a:pt x="11362465" y="3660887"/>
                </a:moveTo>
                <a:lnTo>
                  <a:pt x="11204686" y="3751730"/>
                </a:lnTo>
                <a:lnTo>
                  <a:pt x="11204686" y="3935805"/>
                </a:lnTo>
                <a:lnTo>
                  <a:pt x="11362465" y="4026647"/>
                </a:lnTo>
                <a:lnTo>
                  <a:pt x="11520244" y="3935805"/>
                </a:lnTo>
                <a:lnTo>
                  <a:pt x="11520244" y="3751730"/>
                </a:lnTo>
                <a:close/>
                <a:moveTo>
                  <a:pt x="11042127" y="3660887"/>
                </a:moveTo>
                <a:lnTo>
                  <a:pt x="10884348" y="3751730"/>
                </a:lnTo>
                <a:lnTo>
                  <a:pt x="10884348" y="3935805"/>
                </a:lnTo>
                <a:lnTo>
                  <a:pt x="11042127" y="4026647"/>
                </a:lnTo>
                <a:lnTo>
                  <a:pt x="11199906" y="3935805"/>
                </a:lnTo>
                <a:lnTo>
                  <a:pt x="11199906" y="3751730"/>
                </a:lnTo>
                <a:close/>
                <a:moveTo>
                  <a:pt x="11525026" y="3383579"/>
                </a:moveTo>
                <a:lnTo>
                  <a:pt x="11367247" y="3474421"/>
                </a:lnTo>
                <a:lnTo>
                  <a:pt x="11367247" y="3658497"/>
                </a:lnTo>
                <a:lnTo>
                  <a:pt x="11525026" y="3749339"/>
                </a:lnTo>
                <a:lnTo>
                  <a:pt x="11682804" y="3658497"/>
                </a:lnTo>
                <a:lnTo>
                  <a:pt x="11682804" y="3474421"/>
                </a:lnTo>
                <a:close/>
                <a:moveTo>
                  <a:pt x="11204686" y="3383579"/>
                </a:moveTo>
                <a:lnTo>
                  <a:pt x="11046908" y="3474421"/>
                </a:lnTo>
                <a:lnTo>
                  <a:pt x="11046908" y="3658497"/>
                </a:lnTo>
                <a:lnTo>
                  <a:pt x="11204686" y="3749339"/>
                </a:lnTo>
                <a:lnTo>
                  <a:pt x="11362465" y="3658497"/>
                </a:lnTo>
                <a:lnTo>
                  <a:pt x="11362465" y="3474421"/>
                </a:lnTo>
                <a:close/>
                <a:moveTo>
                  <a:pt x="10881957" y="3383579"/>
                </a:moveTo>
                <a:lnTo>
                  <a:pt x="10724179" y="3474421"/>
                </a:lnTo>
                <a:lnTo>
                  <a:pt x="10724179" y="3658497"/>
                </a:lnTo>
                <a:lnTo>
                  <a:pt x="10881957" y="3749339"/>
                </a:lnTo>
                <a:lnTo>
                  <a:pt x="11039736" y="3658497"/>
                </a:lnTo>
                <a:lnTo>
                  <a:pt x="11039736" y="3474421"/>
                </a:lnTo>
                <a:close/>
                <a:moveTo>
                  <a:pt x="10561618" y="3383579"/>
                </a:moveTo>
                <a:lnTo>
                  <a:pt x="10403839" y="3474421"/>
                </a:lnTo>
                <a:lnTo>
                  <a:pt x="10403839" y="3658497"/>
                </a:lnTo>
                <a:lnTo>
                  <a:pt x="10561618" y="3749339"/>
                </a:lnTo>
                <a:lnTo>
                  <a:pt x="10719397" y="3658497"/>
                </a:lnTo>
                <a:lnTo>
                  <a:pt x="10719397" y="3474421"/>
                </a:lnTo>
                <a:close/>
                <a:moveTo>
                  <a:pt x="10241280" y="3383579"/>
                </a:moveTo>
                <a:lnTo>
                  <a:pt x="10083501" y="3474421"/>
                </a:lnTo>
                <a:lnTo>
                  <a:pt x="10083501" y="3658497"/>
                </a:lnTo>
                <a:lnTo>
                  <a:pt x="10241280" y="3749339"/>
                </a:lnTo>
                <a:lnTo>
                  <a:pt x="10399058" y="3658497"/>
                </a:lnTo>
                <a:lnTo>
                  <a:pt x="10399058" y="3474421"/>
                </a:lnTo>
                <a:close/>
                <a:moveTo>
                  <a:pt x="9920941" y="3383579"/>
                </a:moveTo>
                <a:lnTo>
                  <a:pt x="9763162" y="3474421"/>
                </a:lnTo>
                <a:lnTo>
                  <a:pt x="9763162" y="3658497"/>
                </a:lnTo>
                <a:lnTo>
                  <a:pt x="9920941" y="3749339"/>
                </a:lnTo>
                <a:lnTo>
                  <a:pt x="10078720" y="3658497"/>
                </a:lnTo>
                <a:lnTo>
                  <a:pt x="10078720" y="3474421"/>
                </a:lnTo>
                <a:close/>
                <a:moveTo>
                  <a:pt x="9600602" y="3383579"/>
                </a:moveTo>
                <a:lnTo>
                  <a:pt x="9442823" y="3474421"/>
                </a:lnTo>
                <a:lnTo>
                  <a:pt x="9442823" y="3658497"/>
                </a:lnTo>
                <a:lnTo>
                  <a:pt x="9600602" y="3749339"/>
                </a:lnTo>
                <a:lnTo>
                  <a:pt x="9758380" y="3658497"/>
                </a:lnTo>
                <a:lnTo>
                  <a:pt x="9758380" y="3474421"/>
                </a:lnTo>
                <a:close/>
                <a:moveTo>
                  <a:pt x="9280263" y="3383579"/>
                </a:moveTo>
                <a:lnTo>
                  <a:pt x="9122485" y="3474421"/>
                </a:lnTo>
                <a:lnTo>
                  <a:pt x="9122485" y="3658497"/>
                </a:lnTo>
                <a:lnTo>
                  <a:pt x="9280263" y="3749339"/>
                </a:lnTo>
                <a:lnTo>
                  <a:pt x="9438042" y="3658497"/>
                </a:lnTo>
                <a:lnTo>
                  <a:pt x="9438042" y="3474421"/>
                </a:lnTo>
                <a:close/>
                <a:moveTo>
                  <a:pt x="8959924" y="3383579"/>
                </a:moveTo>
                <a:lnTo>
                  <a:pt x="8802145" y="3474421"/>
                </a:lnTo>
                <a:lnTo>
                  <a:pt x="8802145" y="3658497"/>
                </a:lnTo>
                <a:lnTo>
                  <a:pt x="8959924" y="3749339"/>
                </a:lnTo>
                <a:lnTo>
                  <a:pt x="9117703" y="3658497"/>
                </a:lnTo>
                <a:lnTo>
                  <a:pt x="9117703" y="3474421"/>
                </a:lnTo>
                <a:close/>
                <a:moveTo>
                  <a:pt x="8639585" y="3383579"/>
                </a:moveTo>
                <a:lnTo>
                  <a:pt x="8481806" y="3474421"/>
                </a:lnTo>
                <a:lnTo>
                  <a:pt x="8481806" y="3658497"/>
                </a:lnTo>
                <a:lnTo>
                  <a:pt x="8639585" y="3749339"/>
                </a:lnTo>
                <a:lnTo>
                  <a:pt x="8797364" y="3658497"/>
                </a:lnTo>
                <a:lnTo>
                  <a:pt x="8797364" y="3474421"/>
                </a:lnTo>
                <a:close/>
                <a:moveTo>
                  <a:pt x="8319247" y="3383579"/>
                </a:moveTo>
                <a:lnTo>
                  <a:pt x="8161468" y="3474421"/>
                </a:lnTo>
                <a:lnTo>
                  <a:pt x="8161468" y="3658497"/>
                </a:lnTo>
                <a:lnTo>
                  <a:pt x="8319247" y="3749339"/>
                </a:lnTo>
                <a:lnTo>
                  <a:pt x="8477026" y="3658497"/>
                </a:lnTo>
                <a:lnTo>
                  <a:pt x="8477026" y="3474421"/>
                </a:lnTo>
                <a:close/>
                <a:moveTo>
                  <a:pt x="7998908" y="3383579"/>
                </a:moveTo>
                <a:lnTo>
                  <a:pt x="7841129" y="3474421"/>
                </a:lnTo>
                <a:lnTo>
                  <a:pt x="7841129" y="3658497"/>
                </a:lnTo>
                <a:lnTo>
                  <a:pt x="7998908" y="3749339"/>
                </a:lnTo>
                <a:lnTo>
                  <a:pt x="8156687" y="3658497"/>
                </a:lnTo>
                <a:lnTo>
                  <a:pt x="8156687" y="3474421"/>
                </a:lnTo>
                <a:close/>
                <a:moveTo>
                  <a:pt x="7678569" y="3383579"/>
                </a:moveTo>
                <a:lnTo>
                  <a:pt x="7520791" y="3474421"/>
                </a:lnTo>
                <a:lnTo>
                  <a:pt x="7520791" y="3658497"/>
                </a:lnTo>
                <a:lnTo>
                  <a:pt x="7678569" y="3749339"/>
                </a:lnTo>
                <a:lnTo>
                  <a:pt x="7836348" y="3658497"/>
                </a:lnTo>
                <a:lnTo>
                  <a:pt x="7836348" y="3474421"/>
                </a:lnTo>
                <a:close/>
                <a:moveTo>
                  <a:pt x="7358230" y="3383579"/>
                </a:moveTo>
                <a:lnTo>
                  <a:pt x="7200451" y="3474421"/>
                </a:lnTo>
                <a:lnTo>
                  <a:pt x="7200451" y="3658497"/>
                </a:lnTo>
                <a:lnTo>
                  <a:pt x="7358230" y="3749339"/>
                </a:lnTo>
                <a:lnTo>
                  <a:pt x="7516009" y="3658497"/>
                </a:lnTo>
                <a:lnTo>
                  <a:pt x="7516009" y="3474421"/>
                </a:lnTo>
                <a:close/>
                <a:moveTo>
                  <a:pt x="7037892" y="3383579"/>
                </a:moveTo>
                <a:lnTo>
                  <a:pt x="6880113" y="3474421"/>
                </a:lnTo>
                <a:lnTo>
                  <a:pt x="6880113" y="3658497"/>
                </a:lnTo>
                <a:lnTo>
                  <a:pt x="7037892" y="3749339"/>
                </a:lnTo>
                <a:lnTo>
                  <a:pt x="7195671" y="3658497"/>
                </a:lnTo>
                <a:lnTo>
                  <a:pt x="7195671" y="3474421"/>
                </a:lnTo>
                <a:close/>
                <a:moveTo>
                  <a:pt x="6717553" y="3383579"/>
                </a:moveTo>
                <a:lnTo>
                  <a:pt x="6559774" y="3474421"/>
                </a:lnTo>
                <a:lnTo>
                  <a:pt x="6559774" y="3658497"/>
                </a:lnTo>
                <a:lnTo>
                  <a:pt x="6717553" y="3749339"/>
                </a:lnTo>
                <a:lnTo>
                  <a:pt x="6875332" y="3658497"/>
                </a:lnTo>
                <a:lnTo>
                  <a:pt x="6875332" y="3474421"/>
                </a:lnTo>
                <a:close/>
                <a:moveTo>
                  <a:pt x="6397214" y="3383579"/>
                </a:moveTo>
                <a:lnTo>
                  <a:pt x="6239435" y="3474421"/>
                </a:lnTo>
                <a:lnTo>
                  <a:pt x="6239435" y="3658497"/>
                </a:lnTo>
                <a:lnTo>
                  <a:pt x="6397214" y="3749339"/>
                </a:lnTo>
                <a:lnTo>
                  <a:pt x="6554992" y="3658497"/>
                </a:lnTo>
                <a:lnTo>
                  <a:pt x="6554992" y="3474421"/>
                </a:lnTo>
                <a:close/>
                <a:moveTo>
                  <a:pt x="6076875" y="3383579"/>
                </a:moveTo>
                <a:lnTo>
                  <a:pt x="5919096" y="3474421"/>
                </a:lnTo>
                <a:lnTo>
                  <a:pt x="5919096" y="3658497"/>
                </a:lnTo>
                <a:lnTo>
                  <a:pt x="6076875" y="3749339"/>
                </a:lnTo>
                <a:lnTo>
                  <a:pt x="6234654" y="3658497"/>
                </a:lnTo>
                <a:lnTo>
                  <a:pt x="6234654" y="3474421"/>
                </a:lnTo>
                <a:close/>
                <a:moveTo>
                  <a:pt x="5756536" y="3383579"/>
                </a:moveTo>
                <a:lnTo>
                  <a:pt x="5598757" y="3474421"/>
                </a:lnTo>
                <a:lnTo>
                  <a:pt x="5598757" y="3658497"/>
                </a:lnTo>
                <a:lnTo>
                  <a:pt x="5756536" y="3749339"/>
                </a:lnTo>
                <a:lnTo>
                  <a:pt x="5914316" y="3658497"/>
                </a:lnTo>
                <a:lnTo>
                  <a:pt x="5914316" y="3474421"/>
                </a:lnTo>
                <a:close/>
                <a:moveTo>
                  <a:pt x="5436198" y="3383579"/>
                </a:moveTo>
                <a:lnTo>
                  <a:pt x="5278418" y="3474421"/>
                </a:lnTo>
                <a:lnTo>
                  <a:pt x="5278418" y="3658497"/>
                </a:lnTo>
                <a:lnTo>
                  <a:pt x="5436198" y="3749339"/>
                </a:lnTo>
                <a:lnTo>
                  <a:pt x="5593976" y="3658497"/>
                </a:lnTo>
                <a:lnTo>
                  <a:pt x="5593976" y="3474421"/>
                </a:lnTo>
                <a:close/>
                <a:moveTo>
                  <a:pt x="5115859" y="3383579"/>
                </a:moveTo>
                <a:lnTo>
                  <a:pt x="4958080" y="3474421"/>
                </a:lnTo>
                <a:lnTo>
                  <a:pt x="4958080" y="3658497"/>
                </a:lnTo>
                <a:lnTo>
                  <a:pt x="5115859" y="3749339"/>
                </a:lnTo>
                <a:lnTo>
                  <a:pt x="5273637" y="3658497"/>
                </a:lnTo>
                <a:lnTo>
                  <a:pt x="5273637" y="3474421"/>
                </a:lnTo>
                <a:close/>
                <a:moveTo>
                  <a:pt x="4795520" y="3383579"/>
                </a:moveTo>
                <a:lnTo>
                  <a:pt x="4637741" y="3474421"/>
                </a:lnTo>
                <a:lnTo>
                  <a:pt x="4637741" y="3658497"/>
                </a:lnTo>
                <a:lnTo>
                  <a:pt x="4795520" y="3749339"/>
                </a:lnTo>
                <a:lnTo>
                  <a:pt x="4953299" y="3658497"/>
                </a:lnTo>
                <a:lnTo>
                  <a:pt x="4953299" y="3474421"/>
                </a:lnTo>
                <a:close/>
                <a:moveTo>
                  <a:pt x="4475181" y="3383579"/>
                </a:moveTo>
                <a:lnTo>
                  <a:pt x="4317402" y="3474421"/>
                </a:lnTo>
                <a:lnTo>
                  <a:pt x="4317402" y="3658497"/>
                </a:lnTo>
                <a:lnTo>
                  <a:pt x="4475181" y="3749339"/>
                </a:lnTo>
                <a:lnTo>
                  <a:pt x="4632960" y="3658497"/>
                </a:lnTo>
                <a:lnTo>
                  <a:pt x="4632960" y="3474421"/>
                </a:lnTo>
                <a:close/>
                <a:moveTo>
                  <a:pt x="4152451" y="3383579"/>
                </a:moveTo>
                <a:lnTo>
                  <a:pt x="3994673" y="3474421"/>
                </a:lnTo>
                <a:lnTo>
                  <a:pt x="3994673" y="3658497"/>
                </a:lnTo>
                <a:lnTo>
                  <a:pt x="4152451" y="3749339"/>
                </a:lnTo>
                <a:lnTo>
                  <a:pt x="4310230" y="3658497"/>
                </a:lnTo>
                <a:lnTo>
                  <a:pt x="4310230" y="3474421"/>
                </a:lnTo>
                <a:close/>
                <a:moveTo>
                  <a:pt x="3832112" y="3383579"/>
                </a:moveTo>
                <a:lnTo>
                  <a:pt x="3674334" y="3474421"/>
                </a:lnTo>
                <a:lnTo>
                  <a:pt x="3674334" y="3658497"/>
                </a:lnTo>
                <a:lnTo>
                  <a:pt x="3832112" y="3749339"/>
                </a:lnTo>
                <a:lnTo>
                  <a:pt x="3989891" y="3658497"/>
                </a:lnTo>
                <a:lnTo>
                  <a:pt x="3989891" y="3474421"/>
                </a:lnTo>
                <a:close/>
                <a:moveTo>
                  <a:pt x="3511774" y="3383579"/>
                </a:moveTo>
                <a:lnTo>
                  <a:pt x="3353995" y="3474421"/>
                </a:lnTo>
                <a:lnTo>
                  <a:pt x="3353995" y="3658497"/>
                </a:lnTo>
                <a:lnTo>
                  <a:pt x="3511774" y="3749339"/>
                </a:lnTo>
                <a:lnTo>
                  <a:pt x="3669553" y="3658497"/>
                </a:lnTo>
                <a:lnTo>
                  <a:pt x="3669553" y="3474421"/>
                </a:lnTo>
                <a:close/>
                <a:moveTo>
                  <a:pt x="3191435" y="3383579"/>
                </a:moveTo>
                <a:lnTo>
                  <a:pt x="3033656" y="3474421"/>
                </a:lnTo>
                <a:lnTo>
                  <a:pt x="3033656" y="3658497"/>
                </a:lnTo>
                <a:lnTo>
                  <a:pt x="3191435" y="3749339"/>
                </a:lnTo>
                <a:lnTo>
                  <a:pt x="3349214" y="3658497"/>
                </a:lnTo>
                <a:lnTo>
                  <a:pt x="3349214" y="3474421"/>
                </a:lnTo>
                <a:close/>
                <a:moveTo>
                  <a:pt x="2871096" y="3383579"/>
                </a:moveTo>
                <a:lnTo>
                  <a:pt x="2713317" y="3474421"/>
                </a:lnTo>
                <a:lnTo>
                  <a:pt x="2713317" y="3658497"/>
                </a:lnTo>
                <a:lnTo>
                  <a:pt x="2871096" y="3749339"/>
                </a:lnTo>
                <a:lnTo>
                  <a:pt x="3028875" y="3658497"/>
                </a:lnTo>
                <a:lnTo>
                  <a:pt x="3028875" y="3474421"/>
                </a:lnTo>
                <a:close/>
                <a:moveTo>
                  <a:pt x="2550757" y="3383579"/>
                </a:moveTo>
                <a:lnTo>
                  <a:pt x="2392978" y="3474421"/>
                </a:lnTo>
                <a:lnTo>
                  <a:pt x="2392978" y="3658497"/>
                </a:lnTo>
                <a:lnTo>
                  <a:pt x="2550757" y="3749339"/>
                </a:lnTo>
                <a:lnTo>
                  <a:pt x="2708536" y="3658497"/>
                </a:lnTo>
                <a:lnTo>
                  <a:pt x="2708536" y="3474421"/>
                </a:lnTo>
                <a:close/>
                <a:moveTo>
                  <a:pt x="2230419" y="3383579"/>
                </a:moveTo>
                <a:lnTo>
                  <a:pt x="2072640" y="3474421"/>
                </a:lnTo>
                <a:lnTo>
                  <a:pt x="2072640" y="3658497"/>
                </a:lnTo>
                <a:lnTo>
                  <a:pt x="2230419" y="3749339"/>
                </a:lnTo>
                <a:lnTo>
                  <a:pt x="2388197" y="3658497"/>
                </a:lnTo>
                <a:lnTo>
                  <a:pt x="2388197" y="3474421"/>
                </a:lnTo>
                <a:close/>
                <a:moveTo>
                  <a:pt x="1910080" y="3383579"/>
                </a:moveTo>
                <a:lnTo>
                  <a:pt x="1752301" y="3474421"/>
                </a:lnTo>
                <a:lnTo>
                  <a:pt x="1752301" y="3658497"/>
                </a:lnTo>
                <a:lnTo>
                  <a:pt x="1910080" y="3749339"/>
                </a:lnTo>
                <a:lnTo>
                  <a:pt x="2067858" y="3658497"/>
                </a:lnTo>
                <a:lnTo>
                  <a:pt x="2067858" y="3474421"/>
                </a:lnTo>
                <a:close/>
                <a:moveTo>
                  <a:pt x="1589741" y="3383579"/>
                </a:moveTo>
                <a:lnTo>
                  <a:pt x="1431962" y="3474421"/>
                </a:lnTo>
                <a:lnTo>
                  <a:pt x="1431962" y="3658497"/>
                </a:lnTo>
                <a:lnTo>
                  <a:pt x="1589741" y="3749339"/>
                </a:lnTo>
                <a:lnTo>
                  <a:pt x="1747520" y="3658497"/>
                </a:lnTo>
                <a:lnTo>
                  <a:pt x="1747520" y="3474421"/>
                </a:lnTo>
                <a:close/>
                <a:moveTo>
                  <a:pt x="1269402" y="3383579"/>
                </a:moveTo>
                <a:lnTo>
                  <a:pt x="1111623" y="3474421"/>
                </a:lnTo>
                <a:lnTo>
                  <a:pt x="1111623" y="3658497"/>
                </a:lnTo>
                <a:lnTo>
                  <a:pt x="1269402" y="3749339"/>
                </a:lnTo>
                <a:lnTo>
                  <a:pt x="1427181" y="3658497"/>
                </a:lnTo>
                <a:lnTo>
                  <a:pt x="1427181" y="3474421"/>
                </a:lnTo>
                <a:close/>
                <a:moveTo>
                  <a:pt x="949063" y="3383579"/>
                </a:moveTo>
                <a:lnTo>
                  <a:pt x="791284" y="3474421"/>
                </a:lnTo>
                <a:lnTo>
                  <a:pt x="791284" y="3658497"/>
                </a:lnTo>
                <a:lnTo>
                  <a:pt x="949063" y="3749339"/>
                </a:lnTo>
                <a:lnTo>
                  <a:pt x="1106842" y="3658497"/>
                </a:lnTo>
                <a:lnTo>
                  <a:pt x="1106842" y="3474421"/>
                </a:lnTo>
                <a:close/>
                <a:moveTo>
                  <a:pt x="628724" y="3383579"/>
                </a:moveTo>
                <a:lnTo>
                  <a:pt x="470945" y="3474421"/>
                </a:lnTo>
                <a:lnTo>
                  <a:pt x="470945" y="3658497"/>
                </a:lnTo>
                <a:lnTo>
                  <a:pt x="628724" y="3749339"/>
                </a:lnTo>
                <a:lnTo>
                  <a:pt x="786503" y="3658497"/>
                </a:lnTo>
                <a:lnTo>
                  <a:pt x="786503" y="3474421"/>
                </a:lnTo>
                <a:close/>
                <a:moveTo>
                  <a:pt x="308385" y="3383579"/>
                </a:moveTo>
                <a:lnTo>
                  <a:pt x="150607" y="3474421"/>
                </a:lnTo>
                <a:lnTo>
                  <a:pt x="150607" y="3658497"/>
                </a:lnTo>
                <a:lnTo>
                  <a:pt x="308385" y="3749339"/>
                </a:lnTo>
                <a:lnTo>
                  <a:pt x="466164" y="3658497"/>
                </a:lnTo>
                <a:lnTo>
                  <a:pt x="466164" y="3474421"/>
                </a:lnTo>
                <a:close/>
                <a:moveTo>
                  <a:pt x="11685195" y="3103880"/>
                </a:moveTo>
                <a:lnTo>
                  <a:pt x="11527416" y="3194722"/>
                </a:lnTo>
                <a:lnTo>
                  <a:pt x="11527416" y="3378798"/>
                </a:lnTo>
                <a:lnTo>
                  <a:pt x="11685195" y="3469640"/>
                </a:lnTo>
                <a:lnTo>
                  <a:pt x="11842974" y="3378798"/>
                </a:lnTo>
                <a:lnTo>
                  <a:pt x="11842974" y="3194722"/>
                </a:lnTo>
                <a:close/>
                <a:moveTo>
                  <a:pt x="6237044" y="3103880"/>
                </a:moveTo>
                <a:lnTo>
                  <a:pt x="6079266" y="3194722"/>
                </a:lnTo>
                <a:lnTo>
                  <a:pt x="6079266" y="3378798"/>
                </a:lnTo>
                <a:lnTo>
                  <a:pt x="6237044" y="3472031"/>
                </a:lnTo>
                <a:lnTo>
                  <a:pt x="6394823" y="3378798"/>
                </a:lnTo>
                <a:lnTo>
                  <a:pt x="6394823" y="3194722"/>
                </a:lnTo>
                <a:close/>
                <a:moveTo>
                  <a:pt x="1109233" y="3103880"/>
                </a:moveTo>
                <a:lnTo>
                  <a:pt x="951454" y="3194722"/>
                </a:lnTo>
                <a:lnTo>
                  <a:pt x="951454" y="3378798"/>
                </a:lnTo>
                <a:lnTo>
                  <a:pt x="1109233" y="3469640"/>
                </a:lnTo>
                <a:lnTo>
                  <a:pt x="1267011" y="3378798"/>
                </a:lnTo>
                <a:lnTo>
                  <a:pt x="1267011" y="3194722"/>
                </a:lnTo>
                <a:close/>
                <a:moveTo>
                  <a:pt x="788894" y="3103880"/>
                </a:moveTo>
                <a:lnTo>
                  <a:pt x="631115" y="3194722"/>
                </a:lnTo>
                <a:lnTo>
                  <a:pt x="631115" y="3378798"/>
                </a:lnTo>
                <a:lnTo>
                  <a:pt x="788894" y="3469640"/>
                </a:lnTo>
                <a:lnTo>
                  <a:pt x="946673" y="3378798"/>
                </a:lnTo>
                <a:lnTo>
                  <a:pt x="946673" y="3194722"/>
                </a:lnTo>
                <a:close/>
                <a:moveTo>
                  <a:pt x="468555" y="3103880"/>
                </a:moveTo>
                <a:lnTo>
                  <a:pt x="310776" y="3194722"/>
                </a:lnTo>
                <a:lnTo>
                  <a:pt x="310776" y="3378798"/>
                </a:lnTo>
                <a:lnTo>
                  <a:pt x="468555" y="3469640"/>
                </a:lnTo>
                <a:lnTo>
                  <a:pt x="626334" y="3378798"/>
                </a:lnTo>
                <a:lnTo>
                  <a:pt x="626334" y="3194722"/>
                </a:lnTo>
                <a:close/>
                <a:moveTo>
                  <a:pt x="11362465" y="3101490"/>
                </a:moveTo>
                <a:lnTo>
                  <a:pt x="11204686" y="3192332"/>
                </a:lnTo>
                <a:lnTo>
                  <a:pt x="11204686" y="3376407"/>
                </a:lnTo>
                <a:lnTo>
                  <a:pt x="11362465" y="3467250"/>
                </a:lnTo>
                <a:lnTo>
                  <a:pt x="11520244" y="3376407"/>
                </a:lnTo>
                <a:lnTo>
                  <a:pt x="11520244" y="3192332"/>
                </a:lnTo>
                <a:close/>
                <a:moveTo>
                  <a:pt x="11042127" y="3101490"/>
                </a:moveTo>
                <a:lnTo>
                  <a:pt x="10884348" y="3192332"/>
                </a:lnTo>
                <a:lnTo>
                  <a:pt x="10884348" y="3376407"/>
                </a:lnTo>
                <a:lnTo>
                  <a:pt x="11042127" y="3467250"/>
                </a:lnTo>
                <a:lnTo>
                  <a:pt x="11199906" y="3376407"/>
                </a:lnTo>
                <a:lnTo>
                  <a:pt x="11199906" y="3192332"/>
                </a:lnTo>
                <a:close/>
                <a:moveTo>
                  <a:pt x="10721788" y="3101490"/>
                </a:moveTo>
                <a:lnTo>
                  <a:pt x="10564009" y="3192332"/>
                </a:lnTo>
                <a:lnTo>
                  <a:pt x="10564009" y="3376407"/>
                </a:lnTo>
                <a:lnTo>
                  <a:pt x="10721788" y="3467250"/>
                </a:lnTo>
                <a:lnTo>
                  <a:pt x="10879567" y="3376407"/>
                </a:lnTo>
                <a:lnTo>
                  <a:pt x="10879567" y="3192332"/>
                </a:lnTo>
                <a:close/>
                <a:moveTo>
                  <a:pt x="10401449" y="3101490"/>
                </a:moveTo>
                <a:lnTo>
                  <a:pt x="10243670" y="3192332"/>
                </a:lnTo>
                <a:lnTo>
                  <a:pt x="10243670" y="3376407"/>
                </a:lnTo>
                <a:lnTo>
                  <a:pt x="10401449" y="3467250"/>
                </a:lnTo>
                <a:lnTo>
                  <a:pt x="10559227" y="3376407"/>
                </a:lnTo>
                <a:lnTo>
                  <a:pt x="10559227" y="3192332"/>
                </a:lnTo>
                <a:close/>
                <a:moveTo>
                  <a:pt x="10081110" y="3101490"/>
                </a:moveTo>
                <a:lnTo>
                  <a:pt x="9923332" y="3192332"/>
                </a:lnTo>
                <a:lnTo>
                  <a:pt x="9923332" y="3376407"/>
                </a:lnTo>
                <a:lnTo>
                  <a:pt x="10081110" y="3467250"/>
                </a:lnTo>
                <a:lnTo>
                  <a:pt x="10238889" y="3376407"/>
                </a:lnTo>
                <a:lnTo>
                  <a:pt x="10238889" y="3192332"/>
                </a:lnTo>
                <a:close/>
                <a:moveTo>
                  <a:pt x="9760771" y="3101490"/>
                </a:moveTo>
                <a:lnTo>
                  <a:pt x="9602992" y="3192332"/>
                </a:lnTo>
                <a:lnTo>
                  <a:pt x="9602992" y="3376407"/>
                </a:lnTo>
                <a:lnTo>
                  <a:pt x="9760771" y="3467250"/>
                </a:lnTo>
                <a:lnTo>
                  <a:pt x="9918550" y="3376407"/>
                </a:lnTo>
                <a:lnTo>
                  <a:pt x="9918550" y="3192332"/>
                </a:lnTo>
                <a:close/>
                <a:moveTo>
                  <a:pt x="9440432" y="3101490"/>
                </a:moveTo>
                <a:lnTo>
                  <a:pt x="9282654" y="3192332"/>
                </a:lnTo>
                <a:lnTo>
                  <a:pt x="9282654" y="3376407"/>
                </a:lnTo>
                <a:lnTo>
                  <a:pt x="9440432" y="3467250"/>
                </a:lnTo>
                <a:lnTo>
                  <a:pt x="9598211" y="3376407"/>
                </a:lnTo>
                <a:lnTo>
                  <a:pt x="9598211" y="3192332"/>
                </a:lnTo>
                <a:close/>
                <a:moveTo>
                  <a:pt x="9120094" y="3101490"/>
                </a:moveTo>
                <a:lnTo>
                  <a:pt x="8962315" y="3192332"/>
                </a:lnTo>
                <a:lnTo>
                  <a:pt x="8962315" y="3376407"/>
                </a:lnTo>
                <a:lnTo>
                  <a:pt x="9120094" y="3467250"/>
                </a:lnTo>
                <a:lnTo>
                  <a:pt x="9277873" y="3376407"/>
                </a:lnTo>
                <a:lnTo>
                  <a:pt x="9277873" y="3192332"/>
                </a:lnTo>
                <a:close/>
                <a:moveTo>
                  <a:pt x="8799755" y="3101490"/>
                </a:moveTo>
                <a:lnTo>
                  <a:pt x="8641976" y="3192332"/>
                </a:lnTo>
                <a:lnTo>
                  <a:pt x="8641976" y="3376407"/>
                </a:lnTo>
                <a:lnTo>
                  <a:pt x="8799755" y="3467250"/>
                </a:lnTo>
                <a:lnTo>
                  <a:pt x="8957533" y="3376407"/>
                </a:lnTo>
                <a:lnTo>
                  <a:pt x="8957533" y="3192332"/>
                </a:lnTo>
                <a:close/>
                <a:moveTo>
                  <a:pt x="8479416" y="3101490"/>
                </a:moveTo>
                <a:lnTo>
                  <a:pt x="8321638" y="3192332"/>
                </a:lnTo>
                <a:lnTo>
                  <a:pt x="8321638" y="3376407"/>
                </a:lnTo>
                <a:lnTo>
                  <a:pt x="8479416" y="3467250"/>
                </a:lnTo>
                <a:lnTo>
                  <a:pt x="8637195" y="3376407"/>
                </a:lnTo>
                <a:lnTo>
                  <a:pt x="8637195" y="3192332"/>
                </a:lnTo>
                <a:close/>
                <a:moveTo>
                  <a:pt x="8159077" y="3101490"/>
                </a:moveTo>
                <a:lnTo>
                  <a:pt x="8001298" y="3192332"/>
                </a:lnTo>
                <a:lnTo>
                  <a:pt x="8001298" y="3376407"/>
                </a:lnTo>
                <a:lnTo>
                  <a:pt x="8159077" y="3467250"/>
                </a:lnTo>
                <a:lnTo>
                  <a:pt x="8316856" y="3376407"/>
                </a:lnTo>
                <a:lnTo>
                  <a:pt x="8316856" y="3192332"/>
                </a:lnTo>
                <a:close/>
                <a:moveTo>
                  <a:pt x="7838739" y="3101490"/>
                </a:moveTo>
                <a:lnTo>
                  <a:pt x="7680960" y="3192332"/>
                </a:lnTo>
                <a:lnTo>
                  <a:pt x="7680960" y="3376407"/>
                </a:lnTo>
                <a:lnTo>
                  <a:pt x="7838739" y="3467250"/>
                </a:lnTo>
                <a:lnTo>
                  <a:pt x="7996518" y="3376407"/>
                </a:lnTo>
                <a:lnTo>
                  <a:pt x="7996518" y="3192332"/>
                </a:lnTo>
                <a:close/>
                <a:moveTo>
                  <a:pt x="7518400" y="3101490"/>
                </a:moveTo>
                <a:lnTo>
                  <a:pt x="7360621" y="3192332"/>
                </a:lnTo>
                <a:lnTo>
                  <a:pt x="7360621" y="3376407"/>
                </a:lnTo>
                <a:lnTo>
                  <a:pt x="7518400" y="3467250"/>
                </a:lnTo>
                <a:lnTo>
                  <a:pt x="7676179" y="3376407"/>
                </a:lnTo>
                <a:lnTo>
                  <a:pt x="7676179" y="3192332"/>
                </a:lnTo>
                <a:close/>
                <a:moveTo>
                  <a:pt x="7198061" y="3101490"/>
                </a:moveTo>
                <a:lnTo>
                  <a:pt x="7040282" y="3192332"/>
                </a:lnTo>
                <a:lnTo>
                  <a:pt x="7040282" y="3376407"/>
                </a:lnTo>
                <a:lnTo>
                  <a:pt x="7198061" y="3467250"/>
                </a:lnTo>
                <a:lnTo>
                  <a:pt x="7355839" y="3376407"/>
                </a:lnTo>
                <a:lnTo>
                  <a:pt x="7355839" y="3192332"/>
                </a:lnTo>
                <a:close/>
                <a:moveTo>
                  <a:pt x="6877722" y="3101490"/>
                </a:moveTo>
                <a:lnTo>
                  <a:pt x="6719944" y="3192332"/>
                </a:lnTo>
                <a:lnTo>
                  <a:pt x="6719944" y="3376407"/>
                </a:lnTo>
                <a:lnTo>
                  <a:pt x="6877722" y="3467250"/>
                </a:lnTo>
                <a:lnTo>
                  <a:pt x="7035501" y="3376407"/>
                </a:lnTo>
                <a:lnTo>
                  <a:pt x="7035501" y="3192332"/>
                </a:lnTo>
                <a:close/>
                <a:moveTo>
                  <a:pt x="6557383" y="3101490"/>
                </a:moveTo>
                <a:lnTo>
                  <a:pt x="6399604" y="3192332"/>
                </a:lnTo>
                <a:lnTo>
                  <a:pt x="6399604" y="3376407"/>
                </a:lnTo>
                <a:lnTo>
                  <a:pt x="6557383" y="3467250"/>
                </a:lnTo>
                <a:lnTo>
                  <a:pt x="6715162" y="3376407"/>
                </a:lnTo>
                <a:lnTo>
                  <a:pt x="6715162" y="3192332"/>
                </a:lnTo>
                <a:close/>
                <a:moveTo>
                  <a:pt x="5916706" y="3101490"/>
                </a:moveTo>
                <a:lnTo>
                  <a:pt x="5758927" y="3189941"/>
                </a:lnTo>
                <a:lnTo>
                  <a:pt x="5758927" y="3374017"/>
                </a:lnTo>
                <a:lnTo>
                  <a:pt x="5916706" y="3467250"/>
                </a:lnTo>
                <a:lnTo>
                  <a:pt x="6074484" y="3376407"/>
                </a:lnTo>
                <a:lnTo>
                  <a:pt x="6074484" y="3192332"/>
                </a:lnTo>
                <a:close/>
                <a:moveTo>
                  <a:pt x="5596368" y="3101490"/>
                </a:moveTo>
                <a:lnTo>
                  <a:pt x="5438588" y="3192332"/>
                </a:lnTo>
                <a:lnTo>
                  <a:pt x="5438588" y="3376407"/>
                </a:lnTo>
                <a:lnTo>
                  <a:pt x="5596368" y="3467250"/>
                </a:lnTo>
                <a:lnTo>
                  <a:pt x="5754146" y="3376407"/>
                </a:lnTo>
                <a:lnTo>
                  <a:pt x="5754146" y="3192332"/>
                </a:lnTo>
                <a:close/>
                <a:moveTo>
                  <a:pt x="5276028" y="3101490"/>
                </a:moveTo>
                <a:lnTo>
                  <a:pt x="5118250" y="3192332"/>
                </a:lnTo>
                <a:lnTo>
                  <a:pt x="5118250" y="3376407"/>
                </a:lnTo>
                <a:lnTo>
                  <a:pt x="5276028" y="3467250"/>
                </a:lnTo>
                <a:lnTo>
                  <a:pt x="5433807" y="3376407"/>
                </a:lnTo>
                <a:lnTo>
                  <a:pt x="5433807" y="3192332"/>
                </a:lnTo>
                <a:close/>
                <a:moveTo>
                  <a:pt x="4955689" y="3101490"/>
                </a:moveTo>
                <a:lnTo>
                  <a:pt x="4797910" y="3192332"/>
                </a:lnTo>
                <a:lnTo>
                  <a:pt x="4797910" y="3376407"/>
                </a:lnTo>
                <a:lnTo>
                  <a:pt x="4955689" y="3467250"/>
                </a:lnTo>
                <a:lnTo>
                  <a:pt x="5113468" y="3376407"/>
                </a:lnTo>
                <a:lnTo>
                  <a:pt x="5113468" y="3192332"/>
                </a:lnTo>
                <a:close/>
                <a:moveTo>
                  <a:pt x="4635350" y="3101490"/>
                </a:moveTo>
                <a:lnTo>
                  <a:pt x="4477571" y="3192332"/>
                </a:lnTo>
                <a:lnTo>
                  <a:pt x="4477571" y="3376407"/>
                </a:lnTo>
                <a:lnTo>
                  <a:pt x="4635350" y="3467250"/>
                </a:lnTo>
                <a:lnTo>
                  <a:pt x="4793129" y="3376407"/>
                </a:lnTo>
                <a:lnTo>
                  <a:pt x="4793129" y="3192332"/>
                </a:lnTo>
                <a:close/>
                <a:moveTo>
                  <a:pt x="4312621" y="3101490"/>
                </a:moveTo>
                <a:lnTo>
                  <a:pt x="4154842" y="3192332"/>
                </a:lnTo>
                <a:lnTo>
                  <a:pt x="4154842" y="3376407"/>
                </a:lnTo>
                <a:lnTo>
                  <a:pt x="4312621" y="3467250"/>
                </a:lnTo>
                <a:lnTo>
                  <a:pt x="4470400" y="3376407"/>
                </a:lnTo>
                <a:lnTo>
                  <a:pt x="4470400" y="3192332"/>
                </a:lnTo>
                <a:close/>
                <a:moveTo>
                  <a:pt x="3992282" y="3101490"/>
                </a:moveTo>
                <a:lnTo>
                  <a:pt x="3834503" y="3192332"/>
                </a:lnTo>
                <a:lnTo>
                  <a:pt x="3834503" y="3376407"/>
                </a:lnTo>
                <a:lnTo>
                  <a:pt x="3992282" y="3467250"/>
                </a:lnTo>
                <a:lnTo>
                  <a:pt x="4150061" y="3376407"/>
                </a:lnTo>
                <a:lnTo>
                  <a:pt x="4150061" y="3192332"/>
                </a:lnTo>
                <a:close/>
                <a:moveTo>
                  <a:pt x="3671943" y="3101490"/>
                </a:moveTo>
                <a:lnTo>
                  <a:pt x="3514165" y="3192332"/>
                </a:lnTo>
                <a:lnTo>
                  <a:pt x="3514165" y="3376407"/>
                </a:lnTo>
                <a:lnTo>
                  <a:pt x="3671943" y="3467250"/>
                </a:lnTo>
                <a:lnTo>
                  <a:pt x="3829722" y="3376407"/>
                </a:lnTo>
                <a:lnTo>
                  <a:pt x="3829722" y="3192332"/>
                </a:lnTo>
                <a:close/>
                <a:moveTo>
                  <a:pt x="3351604" y="3101490"/>
                </a:moveTo>
                <a:lnTo>
                  <a:pt x="3193825" y="3192332"/>
                </a:lnTo>
                <a:lnTo>
                  <a:pt x="3193825" y="3376407"/>
                </a:lnTo>
                <a:lnTo>
                  <a:pt x="3351604" y="3467250"/>
                </a:lnTo>
                <a:lnTo>
                  <a:pt x="3509383" y="3376407"/>
                </a:lnTo>
                <a:lnTo>
                  <a:pt x="3509383" y="3192332"/>
                </a:lnTo>
                <a:close/>
                <a:moveTo>
                  <a:pt x="3031266" y="3101490"/>
                </a:moveTo>
                <a:lnTo>
                  <a:pt x="2873487" y="3192332"/>
                </a:lnTo>
                <a:lnTo>
                  <a:pt x="2873487" y="3376407"/>
                </a:lnTo>
                <a:lnTo>
                  <a:pt x="3031266" y="3467250"/>
                </a:lnTo>
                <a:lnTo>
                  <a:pt x="3189044" y="3376407"/>
                </a:lnTo>
                <a:lnTo>
                  <a:pt x="3189044" y="3192332"/>
                </a:lnTo>
                <a:close/>
                <a:moveTo>
                  <a:pt x="2710927" y="3101490"/>
                </a:moveTo>
                <a:lnTo>
                  <a:pt x="2553148" y="3192332"/>
                </a:lnTo>
                <a:lnTo>
                  <a:pt x="2553148" y="3376407"/>
                </a:lnTo>
                <a:lnTo>
                  <a:pt x="2710927" y="3467250"/>
                </a:lnTo>
                <a:lnTo>
                  <a:pt x="2868706" y="3376407"/>
                </a:lnTo>
                <a:lnTo>
                  <a:pt x="2868706" y="3192332"/>
                </a:lnTo>
                <a:close/>
                <a:moveTo>
                  <a:pt x="2390588" y="3101490"/>
                </a:moveTo>
                <a:lnTo>
                  <a:pt x="2232809" y="3192332"/>
                </a:lnTo>
                <a:lnTo>
                  <a:pt x="2232809" y="3376407"/>
                </a:lnTo>
                <a:lnTo>
                  <a:pt x="2390588" y="3467250"/>
                </a:lnTo>
                <a:lnTo>
                  <a:pt x="2548367" y="3376407"/>
                </a:lnTo>
                <a:lnTo>
                  <a:pt x="2548367" y="3192332"/>
                </a:lnTo>
                <a:close/>
                <a:moveTo>
                  <a:pt x="2070249" y="3101490"/>
                </a:moveTo>
                <a:lnTo>
                  <a:pt x="1912470" y="3192332"/>
                </a:lnTo>
                <a:lnTo>
                  <a:pt x="1912470" y="3376407"/>
                </a:lnTo>
                <a:lnTo>
                  <a:pt x="2070249" y="3467250"/>
                </a:lnTo>
                <a:lnTo>
                  <a:pt x="2228028" y="3376407"/>
                </a:lnTo>
                <a:lnTo>
                  <a:pt x="2228028" y="3192332"/>
                </a:lnTo>
                <a:close/>
                <a:moveTo>
                  <a:pt x="1749910" y="3101490"/>
                </a:moveTo>
                <a:lnTo>
                  <a:pt x="1592131" y="3192332"/>
                </a:lnTo>
                <a:lnTo>
                  <a:pt x="1592131" y="3376407"/>
                </a:lnTo>
                <a:lnTo>
                  <a:pt x="1749910" y="3467250"/>
                </a:lnTo>
                <a:lnTo>
                  <a:pt x="1907689" y="3376407"/>
                </a:lnTo>
                <a:lnTo>
                  <a:pt x="1907689" y="3192332"/>
                </a:lnTo>
                <a:close/>
                <a:moveTo>
                  <a:pt x="1429571" y="3101490"/>
                </a:moveTo>
                <a:lnTo>
                  <a:pt x="1271793" y="3192332"/>
                </a:lnTo>
                <a:lnTo>
                  <a:pt x="1271793" y="3376407"/>
                </a:lnTo>
                <a:lnTo>
                  <a:pt x="1429571" y="3467250"/>
                </a:lnTo>
                <a:lnTo>
                  <a:pt x="1587350" y="3376407"/>
                </a:lnTo>
                <a:lnTo>
                  <a:pt x="1587350" y="3192332"/>
                </a:lnTo>
                <a:close/>
                <a:moveTo>
                  <a:pt x="11525026" y="2824181"/>
                </a:moveTo>
                <a:lnTo>
                  <a:pt x="11367247" y="2915024"/>
                </a:lnTo>
                <a:lnTo>
                  <a:pt x="11367247" y="3099099"/>
                </a:lnTo>
                <a:lnTo>
                  <a:pt x="11525026" y="3189941"/>
                </a:lnTo>
                <a:lnTo>
                  <a:pt x="11682804" y="3099099"/>
                </a:lnTo>
                <a:lnTo>
                  <a:pt x="11682804" y="2915024"/>
                </a:lnTo>
                <a:close/>
                <a:moveTo>
                  <a:pt x="10881957" y="2824181"/>
                </a:moveTo>
                <a:lnTo>
                  <a:pt x="10724179" y="2915024"/>
                </a:lnTo>
                <a:lnTo>
                  <a:pt x="10724179" y="3099099"/>
                </a:lnTo>
                <a:lnTo>
                  <a:pt x="10881957" y="3189941"/>
                </a:lnTo>
                <a:lnTo>
                  <a:pt x="11039736" y="3099099"/>
                </a:lnTo>
                <a:lnTo>
                  <a:pt x="11039736" y="2915024"/>
                </a:lnTo>
                <a:close/>
                <a:moveTo>
                  <a:pt x="10561618" y="2824181"/>
                </a:moveTo>
                <a:lnTo>
                  <a:pt x="10403839" y="2915024"/>
                </a:lnTo>
                <a:lnTo>
                  <a:pt x="10403839" y="3099099"/>
                </a:lnTo>
                <a:lnTo>
                  <a:pt x="10561618" y="3189941"/>
                </a:lnTo>
                <a:lnTo>
                  <a:pt x="10719397" y="3099099"/>
                </a:lnTo>
                <a:lnTo>
                  <a:pt x="10719397" y="2915024"/>
                </a:lnTo>
                <a:close/>
                <a:moveTo>
                  <a:pt x="10241280" y="2824181"/>
                </a:moveTo>
                <a:lnTo>
                  <a:pt x="10083501" y="2915024"/>
                </a:lnTo>
                <a:lnTo>
                  <a:pt x="10083501" y="3099099"/>
                </a:lnTo>
                <a:lnTo>
                  <a:pt x="10241280" y="3189941"/>
                </a:lnTo>
                <a:lnTo>
                  <a:pt x="10399058" y="3099099"/>
                </a:lnTo>
                <a:lnTo>
                  <a:pt x="10399058" y="2915024"/>
                </a:lnTo>
                <a:close/>
                <a:moveTo>
                  <a:pt x="9920941" y="2824181"/>
                </a:moveTo>
                <a:lnTo>
                  <a:pt x="9763162" y="2915024"/>
                </a:lnTo>
                <a:lnTo>
                  <a:pt x="9763162" y="3099099"/>
                </a:lnTo>
                <a:lnTo>
                  <a:pt x="9920941" y="3189941"/>
                </a:lnTo>
                <a:lnTo>
                  <a:pt x="10078720" y="3099099"/>
                </a:lnTo>
                <a:lnTo>
                  <a:pt x="10078720" y="2915024"/>
                </a:lnTo>
                <a:close/>
                <a:moveTo>
                  <a:pt x="9600602" y="2824181"/>
                </a:moveTo>
                <a:lnTo>
                  <a:pt x="9442823" y="2915024"/>
                </a:lnTo>
                <a:lnTo>
                  <a:pt x="9442823" y="3099099"/>
                </a:lnTo>
                <a:lnTo>
                  <a:pt x="9600602" y="3189941"/>
                </a:lnTo>
                <a:lnTo>
                  <a:pt x="9758380" y="3099099"/>
                </a:lnTo>
                <a:lnTo>
                  <a:pt x="9758380" y="2915024"/>
                </a:lnTo>
                <a:close/>
                <a:moveTo>
                  <a:pt x="9280263" y="2824181"/>
                </a:moveTo>
                <a:lnTo>
                  <a:pt x="9122485" y="2915024"/>
                </a:lnTo>
                <a:lnTo>
                  <a:pt x="9122485" y="3099099"/>
                </a:lnTo>
                <a:lnTo>
                  <a:pt x="9280263" y="3189941"/>
                </a:lnTo>
                <a:lnTo>
                  <a:pt x="9438042" y="3099099"/>
                </a:lnTo>
                <a:lnTo>
                  <a:pt x="9438042" y="2915024"/>
                </a:lnTo>
                <a:close/>
                <a:moveTo>
                  <a:pt x="8959924" y="2824181"/>
                </a:moveTo>
                <a:lnTo>
                  <a:pt x="8802145" y="2915024"/>
                </a:lnTo>
                <a:lnTo>
                  <a:pt x="8802145" y="3099099"/>
                </a:lnTo>
                <a:lnTo>
                  <a:pt x="8959924" y="3189941"/>
                </a:lnTo>
                <a:lnTo>
                  <a:pt x="9117703" y="3099099"/>
                </a:lnTo>
                <a:lnTo>
                  <a:pt x="9117703" y="2915024"/>
                </a:lnTo>
                <a:close/>
                <a:moveTo>
                  <a:pt x="8639585" y="2824181"/>
                </a:moveTo>
                <a:lnTo>
                  <a:pt x="8481806" y="2915024"/>
                </a:lnTo>
                <a:lnTo>
                  <a:pt x="8481806" y="3099099"/>
                </a:lnTo>
                <a:lnTo>
                  <a:pt x="8639585" y="3189941"/>
                </a:lnTo>
                <a:lnTo>
                  <a:pt x="8797364" y="3099099"/>
                </a:lnTo>
                <a:lnTo>
                  <a:pt x="8797364" y="2915024"/>
                </a:lnTo>
                <a:close/>
                <a:moveTo>
                  <a:pt x="8319247" y="2824181"/>
                </a:moveTo>
                <a:lnTo>
                  <a:pt x="8161468" y="2915024"/>
                </a:lnTo>
                <a:lnTo>
                  <a:pt x="8161468" y="3099099"/>
                </a:lnTo>
                <a:lnTo>
                  <a:pt x="8319247" y="3189941"/>
                </a:lnTo>
                <a:lnTo>
                  <a:pt x="8477026" y="3099099"/>
                </a:lnTo>
                <a:lnTo>
                  <a:pt x="8477026" y="2915024"/>
                </a:lnTo>
                <a:close/>
                <a:moveTo>
                  <a:pt x="7998908" y="2824181"/>
                </a:moveTo>
                <a:lnTo>
                  <a:pt x="7841129" y="2915024"/>
                </a:lnTo>
                <a:lnTo>
                  <a:pt x="7841129" y="3099099"/>
                </a:lnTo>
                <a:lnTo>
                  <a:pt x="7998908" y="3189941"/>
                </a:lnTo>
                <a:lnTo>
                  <a:pt x="8156687" y="3099099"/>
                </a:lnTo>
                <a:lnTo>
                  <a:pt x="8156687" y="2915024"/>
                </a:lnTo>
                <a:close/>
                <a:moveTo>
                  <a:pt x="7678569" y="2824181"/>
                </a:moveTo>
                <a:lnTo>
                  <a:pt x="7520791" y="2915024"/>
                </a:lnTo>
                <a:lnTo>
                  <a:pt x="7520791" y="3099099"/>
                </a:lnTo>
                <a:lnTo>
                  <a:pt x="7678569" y="3189941"/>
                </a:lnTo>
                <a:lnTo>
                  <a:pt x="7836348" y="3099099"/>
                </a:lnTo>
                <a:lnTo>
                  <a:pt x="7836348" y="2915024"/>
                </a:lnTo>
                <a:close/>
                <a:moveTo>
                  <a:pt x="7358230" y="2824181"/>
                </a:moveTo>
                <a:lnTo>
                  <a:pt x="7200451" y="2915024"/>
                </a:lnTo>
                <a:lnTo>
                  <a:pt x="7200451" y="3099099"/>
                </a:lnTo>
                <a:lnTo>
                  <a:pt x="7358230" y="3189941"/>
                </a:lnTo>
                <a:lnTo>
                  <a:pt x="7516009" y="3099099"/>
                </a:lnTo>
                <a:lnTo>
                  <a:pt x="7516009" y="2915024"/>
                </a:lnTo>
                <a:close/>
                <a:moveTo>
                  <a:pt x="7037892" y="2824181"/>
                </a:moveTo>
                <a:lnTo>
                  <a:pt x="6880113" y="2915024"/>
                </a:lnTo>
                <a:lnTo>
                  <a:pt x="6880113" y="3099099"/>
                </a:lnTo>
                <a:lnTo>
                  <a:pt x="7037892" y="3189941"/>
                </a:lnTo>
                <a:lnTo>
                  <a:pt x="7195671" y="3099099"/>
                </a:lnTo>
                <a:lnTo>
                  <a:pt x="7195671" y="2915024"/>
                </a:lnTo>
                <a:close/>
                <a:moveTo>
                  <a:pt x="6717553" y="2824181"/>
                </a:moveTo>
                <a:lnTo>
                  <a:pt x="6559774" y="2915024"/>
                </a:lnTo>
                <a:lnTo>
                  <a:pt x="6559774" y="3099099"/>
                </a:lnTo>
                <a:lnTo>
                  <a:pt x="6717553" y="3189941"/>
                </a:lnTo>
                <a:lnTo>
                  <a:pt x="6875332" y="3099099"/>
                </a:lnTo>
                <a:lnTo>
                  <a:pt x="6875332" y="2915024"/>
                </a:lnTo>
                <a:close/>
                <a:moveTo>
                  <a:pt x="6397214" y="2824181"/>
                </a:moveTo>
                <a:lnTo>
                  <a:pt x="6239435" y="2915024"/>
                </a:lnTo>
                <a:lnTo>
                  <a:pt x="6239435" y="3099099"/>
                </a:lnTo>
                <a:lnTo>
                  <a:pt x="6397214" y="3189941"/>
                </a:lnTo>
                <a:lnTo>
                  <a:pt x="6554992" y="3099099"/>
                </a:lnTo>
                <a:lnTo>
                  <a:pt x="6554992" y="2915024"/>
                </a:lnTo>
                <a:close/>
                <a:moveTo>
                  <a:pt x="5756536" y="2824181"/>
                </a:moveTo>
                <a:lnTo>
                  <a:pt x="5598757" y="2915024"/>
                </a:lnTo>
                <a:lnTo>
                  <a:pt x="5598757" y="3099099"/>
                </a:lnTo>
                <a:lnTo>
                  <a:pt x="5756536" y="3189941"/>
                </a:lnTo>
                <a:lnTo>
                  <a:pt x="5914316" y="3099099"/>
                </a:lnTo>
                <a:lnTo>
                  <a:pt x="5914316" y="2915024"/>
                </a:lnTo>
                <a:close/>
                <a:moveTo>
                  <a:pt x="5436198" y="2824181"/>
                </a:moveTo>
                <a:lnTo>
                  <a:pt x="5278418" y="2915024"/>
                </a:lnTo>
                <a:lnTo>
                  <a:pt x="5278418" y="3099099"/>
                </a:lnTo>
                <a:lnTo>
                  <a:pt x="5436198" y="3189941"/>
                </a:lnTo>
                <a:lnTo>
                  <a:pt x="5593976" y="3099099"/>
                </a:lnTo>
                <a:lnTo>
                  <a:pt x="5593976" y="2915024"/>
                </a:lnTo>
                <a:close/>
                <a:moveTo>
                  <a:pt x="5113468" y="2824181"/>
                </a:moveTo>
                <a:lnTo>
                  <a:pt x="4955689" y="2915024"/>
                </a:lnTo>
                <a:lnTo>
                  <a:pt x="4955689" y="3099099"/>
                </a:lnTo>
                <a:lnTo>
                  <a:pt x="5113468" y="3189941"/>
                </a:lnTo>
                <a:lnTo>
                  <a:pt x="5271247" y="3099099"/>
                </a:lnTo>
                <a:lnTo>
                  <a:pt x="5271247" y="2915024"/>
                </a:lnTo>
                <a:close/>
                <a:moveTo>
                  <a:pt x="4793129" y="2824181"/>
                </a:moveTo>
                <a:lnTo>
                  <a:pt x="4635350" y="2915024"/>
                </a:lnTo>
                <a:lnTo>
                  <a:pt x="4635350" y="3099099"/>
                </a:lnTo>
                <a:lnTo>
                  <a:pt x="4793129" y="3189941"/>
                </a:lnTo>
                <a:lnTo>
                  <a:pt x="4950908" y="3099099"/>
                </a:lnTo>
                <a:lnTo>
                  <a:pt x="4950908" y="2915024"/>
                </a:lnTo>
                <a:close/>
                <a:moveTo>
                  <a:pt x="4472790" y="2824181"/>
                </a:moveTo>
                <a:lnTo>
                  <a:pt x="4315012" y="2915024"/>
                </a:lnTo>
                <a:lnTo>
                  <a:pt x="4315012" y="3099099"/>
                </a:lnTo>
                <a:lnTo>
                  <a:pt x="4472790" y="3189941"/>
                </a:lnTo>
                <a:lnTo>
                  <a:pt x="4630569" y="3099099"/>
                </a:lnTo>
                <a:lnTo>
                  <a:pt x="4630569" y="2915024"/>
                </a:lnTo>
                <a:close/>
                <a:moveTo>
                  <a:pt x="4152451" y="2824181"/>
                </a:moveTo>
                <a:lnTo>
                  <a:pt x="3994673" y="2915024"/>
                </a:lnTo>
                <a:lnTo>
                  <a:pt x="3994673" y="3099099"/>
                </a:lnTo>
                <a:lnTo>
                  <a:pt x="4152451" y="3189941"/>
                </a:lnTo>
                <a:lnTo>
                  <a:pt x="4310230" y="3099099"/>
                </a:lnTo>
                <a:lnTo>
                  <a:pt x="4310230" y="2915024"/>
                </a:lnTo>
                <a:close/>
                <a:moveTo>
                  <a:pt x="3832112" y="2824181"/>
                </a:moveTo>
                <a:lnTo>
                  <a:pt x="3674334" y="2915024"/>
                </a:lnTo>
                <a:lnTo>
                  <a:pt x="3674334" y="3099099"/>
                </a:lnTo>
                <a:lnTo>
                  <a:pt x="3832112" y="3189941"/>
                </a:lnTo>
                <a:lnTo>
                  <a:pt x="3989891" y="3099099"/>
                </a:lnTo>
                <a:lnTo>
                  <a:pt x="3989891" y="2915024"/>
                </a:lnTo>
                <a:close/>
                <a:moveTo>
                  <a:pt x="3511774" y="2824181"/>
                </a:moveTo>
                <a:lnTo>
                  <a:pt x="3353995" y="2915024"/>
                </a:lnTo>
                <a:lnTo>
                  <a:pt x="3353995" y="3099099"/>
                </a:lnTo>
                <a:lnTo>
                  <a:pt x="3511774" y="3189941"/>
                </a:lnTo>
                <a:lnTo>
                  <a:pt x="3669553" y="3099099"/>
                </a:lnTo>
                <a:lnTo>
                  <a:pt x="3669553" y="2915024"/>
                </a:lnTo>
                <a:close/>
                <a:moveTo>
                  <a:pt x="3191435" y="2824181"/>
                </a:moveTo>
                <a:lnTo>
                  <a:pt x="3033656" y="2915024"/>
                </a:lnTo>
                <a:lnTo>
                  <a:pt x="3033656" y="3099099"/>
                </a:lnTo>
                <a:lnTo>
                  <a:pt x="3191435" y="3189941"/>
                </a:lnTo>
                <a:lnTo>
                  <a:pt x="3349214" y="3099099"/>
                </a:lnTo>
                <a:lnTo>
                  <a:pt x="3349214" y="2915024"/>
                </a:lnTo>
                <a:close/>
                <a:moveTo>
                  <a:pt x="2871096" y="2824181"/>
                </a:moveTo>
                <a:lnTo>
                  <a:pt x="2713317" y="2915024"/>
                </a:lnTo>
                <a:lnTo>
                  <a:pt x="2713317" y="3099099"/>
                </a:lnTo>
                <a:lnTo>
                  <a:pt x="2871096" y="3189941"/>
                </a:lnTo>
                <a:lnTo>
                  <a:pt x="3028875" y="3099099"/>
                </a:lnTo>
                <a:lnTo>
                  <a:pt x="3028875" y="2915024"/>
                </a:lnTo>
                <a:close/>
                <a:moveTo>
                  <a:pt x="2550757" y="2824181"/>
                </a:moveTo>
                <a:lnTo>
                  <a:pt x="2392978" y="2915024"/>
                </a:lnTo>
                <a:lnTo>
                  <a:pt x="2392978" y="3099099"/>
                </a:lnTo>
                <a:lnTo>
                  <a:pt x="2550757" y="3189941"/>
                </a:lnTo>
                <a:lnTo>
                  <a:pt x="2708536" y="3099099"/>
                </a:lnTo>
                <a:lnTo>
                  <a:pt x="2708536" y="2915024"/>
                </a:lnTo>
                <a:close/>
                <a:moveTo>
                  <a:pt x="2230419" y="2824181"/>
                </a:moveTo>
                <a:lnTo>
                  <a:pt x="2072640" y="2915024"/>
                </a:lnTo>
                <a:lnTo>
                  <a:pt x="2072640" y="3099099"/>
                </a:lnTo>
                <a:lnTo>
                  <a:pt x="2230419" y="3189941"/>
                </a:lnTo>
                <a:lnTo>
                  <a:pt x="2388197" y="3099099"/>
                </a:lnTo>
                <a:lnTo>
                  <a:pt x="2388197" y="2915024"/>
                </a:lnTo>
                <a:close/>
                <a:moveTo>
                  <a:pt x="1910080" y="2824181"/>
                </a:moveTo>
                <a:lnTo>
                  <a:pt x="1752301" y="2915024"/>
                </a:lnTo>
                <a:lnTo>
                  <a:pt x="1752301" y="3099099"/>
                </a:lnTo>
                <a:lnTo>
                  <a:pt x="1910080" y="3189941"/>
                </a:lnTo>
                <a:lnTo>
                  <a:pt x="2067858" y="3099099"/>
                </a:lnTo>
                <a:lnTo>
                  <a:pt x="2067858" y="2915024"/>
                </a:lnTo>
                <a:close/>
                <a:moveTo>
                  <a:pt x="1589741" y="2824181"/>
                </a:moveTo>
                <a:lnTo>
                  <a:pt x="1431962" y="2915024"/>
                </a:lnTo>
                <a:lnTo>
                  <a:pt x="1431962" y="3099099"/>
                </a:lnTo>
                <a:lnTo>
                  <a:pt x="1589741" y="3189941"/>
                </a:lnTo>
                <a:lnTo>
                  <a:pt x="1747520" y="3099099"/>
                </a:lnTo>
                <a:lnTo>
                  <a:pt x="1747520" y="2915024"/>
                </a:lnTo>
                <a:close/>
                <a:moveTo>
                  <a:pt x="1269402" y="2824181"/>
                </a:moveTo>
                <a:lnTo>
                  <a:pt x="1111623" y="2915024"/>
                </a:lnTo>
                <a:lnTo>
                  <a:pt x="1111623" y="3099099"/>
                </a:lnTo>
                <a:lnTo>
                  <a:pt x="1269402" y="3189941"/>
                </a:lnTo>
                <a:lnTo>
                  <a:pt x="1427181" y="3099099"/>
                </a:lnTo>
                <a:lnTo>
                  <a:pt x="1427181" y="2915024"/>
                </a:lnTo>
                <a:close/>
                <a:moveTo>
                  <a:pt x="949063" y="2824181"/>
                </a:moveTo>
                <a:lnTo>
                  <a:pt x="791284" y="2915024"/>
                </a:lnTo>
                <a:lnTo>
                  <a:pt x="791284" y="3099099"/>
                </a:lnTo>
                <a:lnTo>
                  <a:pt x="949063" y="3189941"/>
                </a:lnTo>
                <a:lnTo>
                  <a:pt x="1106842" y="3099099"/>
                </a:lnTo>
                <a:lnTo>
                  <a:pt x="1106842" y="2915024"/>
                </a:lnTo>
                <a:close/>
                <a:moveTo>
                  <a:pt x="628724" y="2824181"/>
                </a:moveTo>
                <a:lnTo>
                  <a:pt x="470945" y="2915024"/>
                </a:lnTo>
                <a:lnTo>
                  <a:pt x="470945" y="3099099"/>
                </a:lnTo>
                <a:lnTo>
                  <a:pt x="628724" y="3189941"/>
                </a:lnTo>
                <a:lnTo>
                  <a:pt x="786503" y="3099099"/>
                </a:lnTo>
                <a:lnTo>
                  <a:pt x="786503" y="2915024"/>
                </a:lnTo>
                <a:close/>
                <a:moveTo>
                  <a:pt x="308385" y="2824181"/>
                </a:moveTo>
                <a:lnTo>
                  <a:pt x="150607" y="2915024"/>
                </a:lnTo>
                <a:lnTo>
                  <a:pt x="150607" y="3099099"/>
                </a:lnTo>
                <a:lnTo>
                  <a:pt x="308385" y="3189941"/>
                </a:lnTo>
                <a:lnTo>
                  <a:pt x="466164" y="3099099"/>
                </a:lnTo>
                <a:lnTo>
                  <a:pt x="466164" y="2915024"/>
                </a:lnTo>
                <a:close/>
                <a:moveTo>
                  <a:pt x="11842974" y="2821791"/>
                </a:moveTo>
                <a:lnTo>
                  <a:pt x="11685195" y="2915024"/>
                </a:lnTo>
                <a:lnTo>
                  <a:pt x="11685195" y="3099099"/>
                </a:lnTo>
                <a:lnTo>
                  <a:pt x="11842974" y="3189941"/>
                </a:lnTo>
                <a:lnTo>
                  <a:pt x="12000753" y="3096709"/>
                </a:lnTo>
                <a:lnTo>
                  <a:pt x="12000753" y="2912633"/>
                </a:lnTo>
                <a:close/>
                <a:moveTo>
                  <a:pt x="11202296" y="2821791"/>
                </a:moveTo>
                <a:lnTo>
                  <a:pt x="11044517" y="2912633"/>
                </a:lnTo>
                <a:lnTo>
                  <a:pt x="11044517" y="3096709"/>
                </a:lnTo>
                <a:lnTo>
                  <a:pt x="11202296" y="3187551"/>
                </a:lnTo>
                <a:lnTo>
                  <a:pt x="11360075" y="3096709"/>
                </a:lnTo>
                <a:lnTo>
                  <a:pt x="11360075" y="2912633"/>
                </a:lnTo>
                <a:close/>
                <a:moveTo>
                  <a:pt x="6076875" y="2821791"/>
                </a:moveTo>
                <a:lnTo>
                  <a:pt x="5919096" y="2912633"/>
                </a:lnTo>
                <a:lnTo>
                  <a:pt x="5919096" y="3096709"/>
                </a:lnTo>
                <a:lnTo>
                  <a:pt x="6076875" y="3187551"/>
                </a:lnTo>
                <a:lnTo>
                  <a:pt x="6234654" y="3096709"/>
                </a:lnTo>
                <a:lnTo>
                  <a:pt x="6234654" y="2912633"/>
                </a:lnTo>
                <a:close/>
                <a:moveTo>
                  <a:pt x="11685195" y="2544483"/>
                </a:moveTo>
                <a:lnTo>
                  <a:pt x="11527416" y="2635325"/>
                </a:lnTo>
                <a:lnTo>
                  <a:pt x="11527416" y="2819400"/>
                </a:lnTo>
                <a:lnTo>
                  <a:pt x="11685195" y="2910243"/>
                </a:lnTo>
                <a:lnTo>
                  <a:pt x="11842974" y="2819400"/>
                </a:lnTo>
                <a:lnTo>
                  <a:pt x="11842974" y="2635325"/>
                </a:lnTo>
                <a:close/>
                <a:moveTo>
                  <a:pt x="6237044" y="2544483"/>
                </a:moveTo>
                <a:lnTo>
                  <a:pt x="6079266" y="2635325"/>
                </a:lnTo>
                <a:lnTo>
                  <a:pt x="6079266" y="2819400"/>
                </a:lnTo>
                <a:lnTo>
                  <a:pt x="6237044" y="2910243"/>
                </a:lnTo>
                <a:lnTo>
                  <a:pt x="6394823" y="2819400"/>
                </a:lnTo>
                <a:lnTo>
                  <a:pt x="6394823" y="2635325"/>
                </a:lnTo>
                <a:close/>
                <a:moveTo>
                  <a:pt x="1109233" y="2544483"/>
                </a:moveTo>
                <a:lnTo>
                  <a:pt x="951454" y="2635325"/>
                </a:lnTo>
                <a:lnTo>
                  <a:pt x="951454" y="2819400"/>
                </a:lnTo>
                <a:lnTo>
                  <a:pt x="1109233" y="2910243"/>
                </a:lnTo>
                <a:lnTo>
                  <a:pt x="1267011" y="2819400"/>
                </a:lnTo>
                <a:lnTo>
                  <a:pt x="1267011" y="2635325"/>
                </a:lnTo>
                <a:close/>
                <a:moveTo>
                  <a:pt x="788894" y="2544483"/>
                </a:moveTo>
                <a:lnTo>
                  <a:pt x="631115" y="2635325"/>
                </a:lnTo>
                <a:lnTo>
                  <a:pt x="631115" y="2819400"/>
                </a:lnTo>
                <a:lnTo>
                  <a:pt x="788894" y="2910243"/>
                </a:lnTo>
                <a:lnTo>
                  <a:pt x="946673" y="2819400"/>
                </a:lnTo>
                <a:lnTo>
                  <a:pt x="946673" y="2635325"/>
                </a:lnTo>
                <a:close/>
                <a:moveTo>
                  <a:pt x="468555" y="2544483"/>
                </a:moveTo>
                <a:lnTo>
                  <a:pt x="310776" y="2635325"/>
                </a:lnTo>
                <a:lnTo>
                  <a:pt x="310776" y="2819400"/>
                </a:lnTo>
                <a:lnTo>
                  <a:pt x="468555" y="2910243"/>
                </a:lnTo>
                <a:lnTo>
                  <a:pt x="626334" y="2819400"/>
                </a:lnTo>
                <a:lnTo>
                  <a:pt x="626334" y="2635325"/>
                </a:lnTo>
                <a:close/>
                <a:moveTo>
                  <a:pt x="11362465" y="2542092"/>
                </a:moveTo>
                <a:lnTo>
                  <a:pt x="11204686" y="2632934"/>
                </a:lnTo>
                <a:lnTo>
                  <a:pt x="11204686" y="2817009"/>
                </a:lnTo>
                <a:lnTo>
                  <a:pt x="11362465" y="2907852"/>
                </a:lnTo>
                <a:lnTo>
                  <a:pt x="11520244" y="2817009"/>
                </a:lnTo>
                <a:lnTo>
                  <a:pt x="11520244" y="2632934"/>
                </a:lnTo>
                <a:close/>
                <a:moveTo>
                  <a:pt x="11042127" y="2542092"/>
                </a:moveTo>
                <a:lnTo>
                  <a:pt x="10884348" y="2632934"/>
                </a:lnTo>
                <a:lnTo>
                  <a:pt x="10884348" y="2817009"/>
                </a:lnTo>
                <a:lnTo>
                  <a:pt x="11042127" y="2907852"/>
                </a:lnTo>
                <a:lnTo>
                  <a:pt x="11199906" y="2817009"/>
                </a:lnTo>
                <a:lnTo>
                  <a:pt x="11199906" y="2632934"/>
                </a:lnTo>
                <a:close/>
                <a:moveTo>
                  <a:pt x="10721788" y="2542092"/>
                </a:moveTo>
                <a:lnTo>
                  <a:pt x="10564009" y="2632934"/>
                </a:lnTo>
                <a:lnTo>
                  <a:pt x="10564009" y="2817009"/>
                </a:lnTo>
                <a:lnTo>
                  <a:pt x="10721788" y="2907852"/>
                </a:lnTo>
                <a:lnTo>
                  <a:pt x="10879567" y="2817009"/>
                </a:lnTo>
                <a:lnTo>
                  <a:pt x="10879567" y="2632934"/>
                </a:lnTo>
                <a:close/>
                <a:moveTo>
                  <a:pt x="10401449" y="2542092"/>
                </a:moveTo>
                <a:lnTo>
                  <a:pt x="10243670" y="2632934"/>
                </a:lnTo>
                <a:lnTo>
                  <a:pt x="10243670" y="2817009"/>
                </a:lnTo>
                <a:lnTo>
                  <a:pt x="10401449" y="2907852"/>
                </a:lnTo>
                <a:lnTo>
                  <a:pt x="10559227" y="2817009"/>
                </a:lnTo>
                <a:lnTo>
                  <a:pt x="10559227" y="2632934"/>
                </a:lnTo>
                <a:close/>
                <a:moveTo>
                  <a:pt x="10081110" y="2542092"/>
                </a:moveTo>
                <a:lnTo>
                  <a:pt x="9923332" y="2632934"/>
                </a:lnTo>
                <a:lnTo>
                  <a:pt x="9923332" y="2817009"/>
                </a:lnTo>
                <a:lnTo>
                  <a:pt x="10081110" y="2907852"/>
                </a:lnTo>
                <a:lnTo>
                  <a:pt x="10238889" y="2817009"/>
                </a:lnTo>
                <a:lnTo>
                  <a:pt x="10238889" y="2632934"/>
                </a:lnTo>
                <a:close/>
                <a:moveTo>
                  <a:pt x="9760771" y="2542092"/>
                </a:moveTo>
                <a:lnTo>
                  <a:pt x="9602992" y="2632934"/>
                </a:lnTo>
                <a:lnTo>
                  <a:pt x="9602992" y="2817009"/>
                </a:lnTo>
                <a:lnTo>
                  <a:pt x="9760771" y="2907852"/>
                </a:lnTo>
                <a:lnTo>
                  <a:pt x="9918550" y="2817009"/>
                </a:lnTo>
                <a:lnTo>
                  <a:pt x="9918550" y="2632934"/>
                </a:lnTo>
                <a:close/>
                <a:moveTo>
                  <a:pt x="9440432" y="2542092"/>
                </a:moveTo>
                <a:lnTo>
                  <a:pt x="9282654" y="2632934"/>
                </a:lnTo>
                <a:lnTo>
                  <a:pt x="9282654" y="2817009"/>
                </a:lnTo>
                <a:lnTo>
                  <a:pt x="9440432" y="2907852"/>
                </a:lnTo>
                <a:lnTo>
                  <a:pt x="9598211" y="2817009"/>
                </a:lnTo>
                <a:lnTo>
                  <a:pt x="9598211" y="2632934"/>
                </a:lnTo>
                <a:close/>
                <a:moveTo>
                  <a:pt x="9120094" y="2542092"/>
                </a:moveTo>
                <a:lnTo>
                  <a:pt x="8962315" y="2632934"/>
                </a:lnTo>
                <a:lnTo>
                  <a:pt x="8962315" y="2817009"/>
                </a:lnTo>
                <a:lnTo>
                  <a:pt x="9120094" y="2907852"/>
                </a:lnTo>
                <a:lnTo>
                  <a:pt x="9277873" y="2817009"/>
                </a:lnTo>
                <a:lnTo>
                  <a:pt x="9277873" y="2632934"/>
                </a:lnTo>
                <a:close/>
                <a:moveTo>
                  <a:pt x="8799755" y="2542092"/>
                </a:moveTo>
                <a:lnTo>
                  <a:pt x="8641976" y="2632934"/>
                </a:lnTo>
                <a:lnTo>
                  <a:pt x="8641976" y="2817009"/>
                </a:lnTo>
                <a:lnTo>
                  <a:pt x="8799755" y="2907852"/>
                </a:lnTo>
                <a:lnTo>
                  <a:pt x="8957533" y="2817009"/>
                </a:lnTo>
                <a:lnTo>
                  <a:pt x="8957533" y="2632934"/>
                </a:lnTo>
                <a:close/>
                <a:moveTo>
                  <a:pt x="8479416" y="2542092"/>
                </a:moveTo>
                <a:lnTo>
                  <a:pt x="8321638" y="2632934"/>
                </a:lnTo>
                <a:lnTo>
                  <a:pt x="8321638" y="2817009"/>
                </a:lnTo>
                <a:lnTo>
                  <a:pt x="8479416" y="2907852"/>
                </a:lnTo>
                <a:lnTo>
                  <a:pt x="8637195" y="2817009"/>
                </a:lnTo>
                <a:lnTo>
                  <a:pt x="8637195" y="2632934"/>
                </a:lnTo>
                <a:close/>
                <a:moveTo>
                  <a:pt x="8159077" y="2542092"/>
                </a:moveTo>
                <a:lnTo>
                  <a:pt x="8001298" y="2632934"/>
                </a:lnTo>
                <a:lnTo>
                  <a:pt x="8001298" y="2817009"/>
                </a:lnTo>
                <a:lnTo>
                  <a:pt x="8159077" y="2907852"/>
                </a:lnTo>
                <a:lnTo>
                  <a:pt x="8316856" y="2817009"/>
                </a:lnTo>
                <a:lnTo>
                  <a:pt x="8316856" y="2632934"/>
                </a:lnTo>
                <a:close/>
                <a:moveTo>
                  <a:pt x="7838739" y="2542092"/>
                </a:moveTo>
                <a:lnTo>
                  <a:pt x="7680960" y="2632934"/>
                </a:lnTo>
                <a:lnTo>
                  <a:pt x="7680960" y="2817009"/>
                </a:lnTo>
                <a:lnTo>
                  <a:pt x="7838739" y="2907852"/>
                </a:lnTo>
                <a:lnTo>
                  <a:pt x="7996518" y="2817009"/>
                </a:lnTo>
                <a:lnTo>
                  <a:pt x="7996518" y="2632934"/>
                </a:lnTo>
                <a:close/>
                <a:moveTo>
                  <a:pt x="7518400" y="2542092"/>
                </a:moveTo>
                <a:lnTo>
                  <a:pt x="7360621" y="2632934"/>
                </a:lnTo>
                <a:lnTo>
                  <a:pt x="7360621" y="2817009"/>
                </a:lnTo>
                <a:lnTo>
                  <a:pt x="7518400" y="2907852"/>
                </a:lnTo>
                <a:lnTo>
                  <a:pt x="7676179" y="2817009"/>
                </a:lnTo>
                <a:lnTo>
                  <a:pt x="7676179" y="2632934"/>
                </a:lnTo>
                <a:close/>
                <a:moveTo>
                  <a:pt x="7198061" y="2542092"/>
                </a:moveTo>
                <a:lnTo>
                  <a:pt x="7040282" y="2632934"/>
                </a:lnTo>
                <a:lnTo>
                  <a:pt x="7040282" y="2817009"/>
                </a:lnTo>
                <a:lnTo>
                  <a:pt x="7198061" y="2907852"/>
                </a:lnTo>
                <a:lnTo>
                  <a:pt x="7355839" y="2817009"/>
                </a:lnTo>
                <a:lnTo>
                  <a:pt x="7355839" y="2632934"/>
                </a:lnTo>
                <a:close/>
                <a:moveTo>
                  <a:pt x="6877722" y="2542092"/>
                </a:moveTo>
                <a:lnTo>
                  <a:pt x="6719944" y="2632934"/>
                </a:lnTo>
                <a:lnTo>
                  <a:pt x="6719944" y="2817009"/>
                </a:lnTo>
                <a:lnTo>
                  <a:pt x="6877722" y="2907852"/>
                </a:lnTo>
                <a:lnTo>
                  <a:pt x="7035501" y="2817009"/>
                </a:lnTo>
                <a:lnTo>
                  <a:pt x="7035501" y="2632934"/>
                </a:lnTo>
                <a:close/>
                <a:moveTo>
                  <a:pt x="6557383" y="2542092"/>
                </a:moveTo>
                <a:lnTo>
                  <a:pt x="6399604" y="2632934"/>
                </a:lnTo>
                <a:lnTo>
                  <a:pt x="6399604" y="2817009"/>
                </a:lnTo>
                <a:lnTo>
                  <a:pt x="6557383" y="2907852"/>
                </a:lnTo>
                <a:lnTo>
                  <a:pt x="6715162" y="2817009"/>
                </a:lnTo>
                <a:lnTo>
                  <a:pt x="6715162" y="2632934"/>
                </a:lnTo>
                <a:close/>
                <a:moveTo>
                  <a:pt x="5916706" y="2542092"/>
                </a:moveTo>
                <a:lnTo>
                  <a:pt x="5758927" y="2632934"/>
                </a:lnTo>
                <a:lnTo>
                  <a:pt x="5758927" y="2817009"/>
                </a:lnTo>
                <a:lnTo>
                  <a:pt x="5916706" y="2907852"/>
                </a:lnTo>
                <a:lnTo>
                  <a:pt x="6074484" y="2817009"/>
                </a:lnTo>
                <a:lnTo>
                  <a:pt x="6074484" y="2632934"/>
                </a:lnTo>
                <a:close/>
                <a:moveTo>
                  <a:pt x="5596368" y="2542092"/>
                </a:moveTo>
                <a:lnTo>
                  <a:pt x="5438588" y="2632934"/>
                </a:lnTo>
                <a:lnTo>
                  <a:pt x="5438588" y="2817009"/>
                </a:lnTo>
                <a:lnTo>
                  <a:pt x="5596368" y="2907852"/>
                </a:lnTo>
                <a:lnTo>
                  <a:pt x="5754146" y="2817009"/>
                </a:lnTo>
                <a:lnTo>
                  <a:pt x="5754146" y="2632934"/>
                </a:lnTo>
                <a:close/>
                <a:moveTo>
                  <a:pt x="5276028" y="2542092"/>
                </a:moveTo>
                <a:lnTo>
                  <a:pt x="5118250" y="2632934"/>
                </a:lnTo>
                <a:lnTo>
                  <a:pt x="5118250" y="2817009"/>
                </a:lnTo>
                <a:lnTo>
                  <a:pt x="5276028" y="2907852"/>
                </a:lnTo>
                <a:lnTo>
                  <a:pt x="5433807" y="2817009"/>
                </a:lnTo>
                <a:lnTo>
                  <a:pt x="5433807" y="2632934"/>
                </a:lnTo>
                <a:close/>
                <a:moveTo>
                  <a:pt x="4955689" y="2542092"/>
                </a:moveTo>
                <a:lnTo>
                  <a:pt x="4797910" y="2632934"/>
                </a:lnTo>
                <a:lnTo>
                  <a:pt x="4797910" y="2817009"/>
                </a:lnTo>
                <a:lnTo>
                  <a:pt x="4955689" y="2907852"/>
                </a:lnTo>
                <a:lnTo>
                  <a:pt x="5113468" y="2817009"/>
                </a:lnTo>
                <a:lnTo>
                  <a:pt x="5113468" y="2632934"/>
                </a:lnTo>
                <a:close/>
                <a:moveTo>
                  <a:pt x="4635350" y="2542092"/>
                </a:moveTo>
                <a:lnTo>
                  <a:pt x="4477571" y="2632934"/>
                </a:lnTo>
                <a:lnTo>
                  <a:pt x="4477571" y="2817009"/>
                </a:lnTo>
                <a:lnTo>
                  <a:pt x="4635350" y="2907852"/>
                </a:lnTo>
                <a:lnTo>
                  <a:pt x="4793129" y="2817009"/>
                </a:lnTo>
                <a:lnTo>
                  <a:pt x="4793129" y="2632934"/>
                </a:lnTo>
                <a:close/>
                <a:moveTo>
                  <a:pt x="4312621" y="2542092"/>
                </a:moveTo>
                <a:lnTo>
                  <a:pt x="4154842" y="2632934"/>
                </a:lnTo>
                <a:lnTo>
                  <a:pt x="4154842" y="2817009"/>
                </a:lnTo>
                <a:lnTo>
                  <a:pt x="4312621" y="2907852"/>
                </a:lnTo>
                <a:lnTo>
                  <a:pt x="4470400" y="2817009"/>
                </a:lnTo>
                <a:lnTo>
                  <a:pt x="4470400" y="2632934"/>
                </a:lnTo>
                <a:close/>
                <a:moveTo>
                  <a:pt x="3992282" y="2542092"/>
                </a:moveTo>
                <a:lnTo>
                  <a:pt x="3834503" y="2632934"/>
                </a:lnTo>
                <a:lnTo>
                  <a:pt x="3834503" y="2817009"/>
                </a:lnTo>
                <a:lnTo>
                  <a:pt x="3992282" y="2907852"/>
                </a:lnTo>
                <a:lnTo>
                  <a:pt x="4150061" y="2817009"/>
                </a:lnTo>
                <a:lnTo>
                  <a:pt x="4150061" y="2632934"/>
                </a:lnTo>
                <a:close/>
                <a:moveTo>
                  <a:pt x="3671943" y="2542092"/>
                </a:moveTo>
                <a:lnTo>
                  <a:pt x="3514165" y="2632934"/>
                </a:lnTo>
                <a:lnTo>
                  <a:pt x="3514165" y="2817009"/>
                </a:lnTo>
                <a:lnTo>
                  <a:pt x="3671943" y="2907852"/>
                </a:lnTo>
                <a:lnTo>
                  <a:pt x="3829722" y="2817009"/>
                </a:lnTo>
                <a:lnTo>
                  <a:pt x="3829722" y="2632934"/>
                </a:lnTo>
                <a:close/>
                <a:moveTo>
                  <a:pt x="3351604" y="2542092"/>
                </a:moveTo>
                <a:lnTo>
                  <a:pt x="3193825" y="2632934"/>
                </a:lnTo>
                <a:lnTo>
                  <a:pt x="3193825" y="2817009"/>
                </a:lnTo>
                <a:lnTo>
                  <a:pt x="3351604" y="2907852"/>
                </a:lnTo>
                <a:lnTo>
                  <a:pt x="3509383" y="2817009"/>
                </a:lnTo>
                <a:lnTo>
                  <a:pt x="3509383" y="2632934"/>
                </a:lnTo>
                <a:close/>
                <a:moveTo>
                  <a:pt x="3031266" y="2542092"/>
                </a:moveTo>
                <a:lnTo>
                  <a:pt x="2873487" y="2632934"/>
                </a:lnTo>
                <a:lnTo>
                  <a:pt x="2873487" y="2817009"/>
                </a:lnTo>
                <a:lnTo>
                  <a:pt x="3031266" y="2907852"/>
                </a:lnTo>
                <a:lnTo>
                  <a:pt x="3189044" y="2817009"/>
                </a:lnTo>
                <a:lnTo>
                  <a:pt x="3189044" y="2632934"/>
                </a:lnTo>
                <a:close/>
                <a:moveTo>
                  <a:pt x="2710927" y="2542092"/>
                </a:moveTo>
                <a:lnTo>
                  <a:pt x="2553148" y="2632934"/>
                </a:lnTo>
                <a:lnTo>
                  <a:pt x="2553148" y="2817009"/>
                </a:lnTo>
                <a:lnTo>
                  <a:pt x="2710927" y="2907852"/>
                </a:lnTo>
                <a:lnTo>
                  <a:pt x="2868706" y="2817009"/>
                </a:lnTo>
                <a:lnTo>
                  <a:pt x="2868706" y="2632934"/>
                </a:lnTo>
                <a:close/>
                <a:moveTo>
                  <a:pt x="2390588" y="2542092"/>
                </a:moveTo>
                <a:lnTo>
                  <a:pt x="2232809" y="2632934"/>
                </a:lnTo>
                <a:lnTo>
                  <a:pt x="2232809" y="2817009"/>
                </a:lnTo>
                <a:lnTo>
                  <a:pt x="2390588" y="2907852"/>
                </a:lnTo>
                <a:lnTo>
                  <a:pt x="2548367" y="2817009"/>
                </a:lnTo>
                <a:lnTo>
                  <a:pt x="2548367" y="2632934"/>
                </a:lnTo>
                <a:close/>
                <a:moveTo>
                  <a:pt x="2070249" y="2542092"/>
                </a:moveTo>
                <a:lnTo>
                  <a:pt x="1912470" y="2632934"/>
                </a:lnTo>
                <a:lnTo>
                  <a:pt x="1912470" y="2817009"/>
                </a:lnTo>
                <a:lnTo>
                  <a:pt x="2070249" y="2907852"/>
                </a:lnTo>
                <a:lnTo>
                  <a:pt x="2228028" y="2817009"/>
                </a:lnTo>
                <a:lnTo>
                  <a:pt x="2228028" y="2632934"/>
                </a:lnTo>
                <a:close/>
                <a:moveTo>
                  <a:pt x="1749910" y="2542092"/>
                </a:moveTo>
                <a:lnTo>
                  <a:pt x="1592131" y="2632934"/>
                </a:lnTo>
                <a:lnTo>
                  <a:pt x="1592131" y="2817009"/>
                </a:lnTo>
                <a:lnTo>
                  <a:pt x="1749910" y="2907852"/>
                </a:lnTo>
                <a:lnTo>
                  <a:pt x="1907689" y="2817009"/>
                </a:lnTo>
                <a:lnTo>
                  <a:pt x="1907689" y="2632934"/>
                </a:lnTo>
                <a:close/>
                <a:moveTo>
                  <a:pt x="1429571" y="2542092"/>
                </a:moveTo>
                <a:lnTo>
                  <a:pt x="1271793" y="2632934"/>
                </a:lnTo>
                <a:lnTo>
                  <a:pt x="1271793" y="2817009"/>
                </a:lnTo>
                <a:lnTo>
                  <a:pt x="1429571" y="2907852"/>
                </a:lnTo>
                <a:lnTo>
                  <a:pt x="1587350" y="2817009"/>
                </a:lnTo>
                <a:lnTo>
                  <a:pt x="1587350" y="2632934"/>
                </a:lnTo>
                <a:close/>
                <a:moveTo>
                  <a:pt x="11525026" y="2264784"/>
                </a:moveTo>
                <a:lnTo>
                  <a:pt x="11367247" y="2355626"/>
                </a:lnTo>
                <a:lnTo>
                  <a:pt x="11367247" y="2539701"/>
                </a:lnTo>
                <a:lnTo>
                  <a:pt x="11525026" y="2630544"/>
                </a:lnTo>
                <a:lnTo>
                  <a:pt x="11682804" y="2539701"/>
                </a:lnTo>
                <a:lnTo>
                  <a:pt x="11682804" y="2355626"/>
                </a:lnTo>
                <a:close/>
                <a:moveTo>
                  <a:pt x="11202296" y="2264784"/>
                </a:moveTo>
                <a:lnTo>
                  <a:pt x="11044517" y="2355626"/>
                </a:lnTo>
                <a:lnTo>
                  <a:pt x="11044517" y="2539701"/>
                </a:lnTo>
                <a:lnTo>
                  <a:pt x="11202296" y="2630544"/>
                </a:lnTo>
                <a:lnTo>
                  <a:pt x="11360075" y="2539701"/>
                </a:lnTo>
                <a:lnTo>
                  <a:pt x="11360075" y="2355626"/>
                </a:lnTo>
                <a:close/>
                <a:moveTo>
                  <a:pt x="10881957" y="2264784"/>
                </a:moveTo>
                <a:lnTo>
                  <a:pt x="10724179" y="2355626"/>
                </a:lnTo>
                <a:lnTo>
                  <a:pt x="10724179" y="2539701"/>
                </a:lnTo>
                <a:lnTo>
                  <a:pt x="10881957" y="2630544"/>
                </a:lnTo>
                <a:lnTo>
                  <a:pt x="11039736" y="2539701"/>
                </a:lnTo>
                <a:lnTo>
                  <a:pt x="11039736" y="2355626"/>
                </a:lnTo>
                <a:close/>
                <a:moveTo>
                  <a:pt x="10561618" y="2264784"/>
                </a:moveTo>
                <a:lnTo>
                  <a:pt x="10403839" y="2355626"/>
                </a:lnTo>
                <a:lnTo>
                  <a:pt x="10403839" y="2539701"/>
                </a:lnTo>
                <a:lnTo>
                  <a:pt x="10561618" y="2630544"/>
                </a:lnTo>
                <a:lnTo>
                  <a:pt x="10719397" y="2539701"/>
                </a:lnTo>
                <a:lnTo>
                  <a:pt x="10719397" y="2355626"/>
                </a:lnTo>
                <a:close/>
                <a:moveTo>
                  <a:pt x="10241280" y="2264784"/>
                </a:moveTo>
                <a:lnTo>
                  <a:pt x="10083501" y="2355626"/>
                </a:lnTo>
                <a:lnTo>
                  <a:pt x="10083501" y="2539701"/>
                </a:lnTo>
                <a:lnTo>
                  <a:pt x="10241280" y="2630544"/>
                </a:lnTo>
                <a:lnTo>
                  <a:pt x="10399058" y="2539701"/>
                </a:lnTo>
                <a:lnTo>
                  <a:pt x="10399058" y="2355626"/>
                </a:lnTo>
                <a:close/>
                <a:moveTo>
                  <a:pt x="9920941" y="2264784"/>
                </a:moveTo>
                <a:lnTo>
                  <a:pt x="9763162" y="2355626"/>
                </a:lnTo>
                <a:lnTo>
                  <a:pt x="9763162" y="2539701"/>
                </a:lnTo>
                <a:lnTo>
                  <a:pt x="9920941" y="2630544"/>
                </a:lnTo>
                <a:lnTo>
                  <a:pt x="10078720" y="2539701"/>
                </a:lnTo>
                <a:lnTo>
                  <a:pt x="10078720" y="2355626"/>
                </a:lnTo>
                <a:close/>
                <a:moveTo>
                  <a:pt x="9600602" y="2264784"/>
                </a:moveTo>
                <a:lnTo>
                  <a:pt x="9442823" y="2355626"/>
                </a:lnTo>
                <a:lnTo>
                  <a:pt x="9442823" y="2539701"/>
                </a:lnTo>
                <a:lnTo>
                  <a:pt x="9600602" y="2630544"/>
                </a:lnTo>
                <a:lnTo>
                  <a:pt x="9758380" y="2539701"/>
                </a:lnTo>
                <a:lnTo>
                  <a:pt x="9758380" y="2355626"/>
                </a:lnTo>
                <a:close/>
                <a:moveTo>
                  <a:pt x="9280263" y="2264784"/>
                </a:moveTo>
                <a:lnTo>
                  <a:pt x="9122485" y="2355626"/>
                </a:lnTo>
                <a:lnTo>
                  <a:pt x="9122485" y="2539701"/>
                </a:lnTo>
                <a:lnTo>
                  <a:pt x="9280263" y="2630544"/>
                </a:lnTo>
                <a:lnTo>
                  <a:pt x="9438042" y="2539701"/>
                </a:lnTo>
                <a:lnTo>
                  <a:pt x="9438042" y="2355626"/>
                </a:lnTo>
                <a:close/>
                <a:moveTo>
                  <a:pt x="8959924" y="2264784"/>
                </a:moveTo>
                <a:lnTo>
                  <a:pt x="8802145" y="2355626"/>
                </a:lnTo>
                <a:lnTo>
                  <a:pt x="8802145" y="2539701"/>
                </a:lnTo>
                <a:lnTo>
                  <a:pt x="8959924" y="2630544"/>
                </a:lnTo>
                <a:lnTo>
                  <a:pt x="9117703" y="2539701"/>
                </a:lnTo>
                <a:lnTo>
                  <a:pt x="9117703" y="2355626"/>
                </a:lnTo>
                <a:close/>
                <a:moveTo>
                  <a:pt x="8639585" y="2264784"/>
                </a:moveTo>
                <a:lnTo>
                  <a:pt x="8481806" y="2355626"/>
                </a:lnTo>
                <a:lnTo>
                  <a:pt x="8481806" y="2539701"/>
                </a:lnTo>
                <a:lnTo>
                  <a:pt x="8639585" y="2630544"/>
                </a:lnTo>
                <a:lnTo>
                  <a:pt x="8797364" y="2539701"/>
                </a:lnTo>
                <a:lnTo>
                  <a:pt x="8797364" y="2355626"/>
                </a:lnTo>
                <a:close/>
                <a:moveTo>
                  <a:pt x="8319247" y="2264784"/>
                </a:moveTo>
                <a:lnTo>
                  <a:pt x="8161468" y="2355626"/>
                </a:lnTo>
                <a:lnTo>
                  <a:pt x="8161468" y="2539701"/>
                </a:lnTo>
                <a:lnTo>
                  <a:pt x="8319247" y="2630544"/>
                </a:lnTo>
                <a:lnTo>
                  <a:pt x="8477026" y="2539701"/>
                </a:lnTo>
                <a:lnTo>
                  <a:pt x="8477026" y="2355626"/>
                </a:lnTo>
                <a:close/>
                <a:moveTo>
                  <a:pt x="7998908" y="2264784"/>
                </a:moveTo>
                <a:lnTo>
                  <a:pt x="7841129" y="2355626"/>
                </a:lnTo>
                <a:lnTo>
                  <a:pt x="7841129" y="2539701"/>
                </a:lnTo>
                <a:lnTo>
                  <a:pt x="7998908" y="2630544"/>
                </a:lnTo>
                <a:lnTo>
                  <a:pt x="8156687" y="2539701"/>
                </a:lnTo>
                <a:lnTo>
                  <a:pt x="8156687" y="2355626"/>
                </a:lnTo>
                <a:close/>
                <a:moveTo>
                  <a:pt x="7678569" y="2264784"/>
                </a:moveTo>
                <a:lnTo>
                  <a:pt x="7520791" y="2355626"/>
                </a:lnTo>
                <a:lnTo>
                  <a:pt x="7520791" y="2539701"/>
                </a:lnTo>
                <a:lnTo>
                  <a:pt x="7678569" y="2630544"/>
                </a:lnTo>
                <a:lnTo>
                  <a:pt x="7836348" y="2539701"/>
                </a:lnTo>
                <a:lnTo>
                  <a:pt x="7836348" y="2355626"/>
                </a:lnTo>
                <a:close/>
                <a:moveTo>
                  <a:pt x="7358230" y="2264784"/>
                </a:moveTo>
                <a:lnTo>
                  <a:pt x="7200451" y="2355626"/>
                </a:lnTo>
                <a:lnTo>
                  <a:pt x="7200451" y="2539701"/>
                </a:lnTo>
                <a:lnTo>
                  <a:pt x="7358230" y="2630544"/>
                </a:lnTo>
                <a:lnTo>
                  <a:pt x="7516009" y="2539701"/>
                </a:lnTo>
                <a:lnTo>
                  <a:pt x="7516009" y="2355626"/>
                </a:lnTo>
                <a:close/>
                <a:moveTo>
                  <a:pt x="7037892" y="2264784"/>
                </a:moveTo>
                <a:lnTo>
                  <a:pt x="6880113" y="2355626"/>
                </a:lnTo>
                <a:lnTo>
                  <a:pt x="6880113" y="2539701"/>
                </a:lnTo>
                <a:lnTo>
                  <a:pt x="7037892" y="2630544"/>
                </a:lnTo>
                <a:lnTo>
                  <a:pt x="7195671" y="2539701"/>
                </a:lnTo>
                <a:lnTo>
                  <a:pt x="7195671" y="2355626"/>
                </a:lnTo>
                <a:close/>
                <a:moveTo>
                  <a:pt x="6717553" y="2264784"/>
                </a:moveTo>
                <a:lnTo>
                  <a:pt x="6559774" y="2355626"/>
                </a:lnTo>
                <a:lnTo>
                  <a:pt x="6559774" y="2539701"/>
                </a:lnTo>
                <a:lnTo>
                  <a:pt x="6717553" y="2630544"/>
                </a:lnTo>
                <a:lnTo>
                  <a:pt x="6875332" y="2539701"/>
                </a:lnTo>
                <a:lnTo>
                  <a:pt x="6875332" y="2355626"/>
                </a:lnTo>
                <a:close/>
                <a:moveTo>
                  <a:pt x="6397214" y="2264784"/>
                </a:moveTo>
                <a:lnTo>
                  <a:pt x="6239435" y="2355626"/>
                </a:lnTo>
                <a:lnTo>
                  <a:pt x="6239435" y="2539701"/>
                </a:lnTo>
                <a:lnTo>
                  <a:pt x="6397214" y="2630544"/>
                </a:lnTo>
                <a:lnTo>
                  <a:pt x="6554992" y="2539701"/>
                </a:lnTo>
                <a:lnTo>
                  <a:pt x="6554992" y="2355626"/>
                </a:lnTo>
                <a:close/>
                <a:moveTo>
                  <a:pt x="5756536" y="2264784"/>
                </a:moveTo>
                <a:lnTo>
                  <a:pt x="5598757" y="2355626"/>
                </a:lnTo>
                <a:lnTo>
                  <a:pt x="5598757" y="2539701"/>
                </a:lnTo>
                <a:lnTo>
                  <a:pt x="5756536" y="2630544"/>
                </a:lnTo>
                <a:lnTo>
                  <a:pt x="5914316" y="2539701"/>
                </a:lnTo>
                <a:lnTo>
                  <a:pt x="5914316" y="2355626"/>
                </a:lnTo>
                <a:close/>
                <a:moveTo>
                  <a:pt x="5436198" y="2264784"/>
                </a:moveTo>
                <a:lnTo>
                  <a:pt x="5278418" y="2355626"/>
                </a:lnTo>
                <a:lnTo>
                  <a:pt x="5278418" y="2539701"/>
                </a:lnTo>
                <a:lnTo>
                  <a:pt x="5436198" y="2630544"/>
                </a:lnTo>
                <a:lnTo>
                  <a:pt x="5593976" y="2539701"/>
                </a:lnTo>
                <a:lnTo>
                  <a:pt x="5593976" y="2355626"/>
                </a:lnTo>
                <a:close/>
                <a:moveTo>
                  <a:pt x="5113468" y="2264784"/>
                </a:moveTo>
                <a:lnTo>
                  <a:pt x="4955689" y="2355626"/>
                </a:lnTo>
                <a:lnTo>
                  <a:pt x="4955689" y="2539701"/>
                </a:lnTo>
                <a:lnTo>
                  <a:pt x="5113468" y="2630544"/>
                </a:lnTo>
                <a:lnTo>
                  <a:pt x="5271247" y="2539701"/>
                </a:lnTo>
                <a:lnTo>
                  <a:pt x="5271247" y="2355626"/>
                </a:lnTo>
                <a:close/>
                <a:moveTo>
                  <a:pt x="4793129" y="2264784"/>
                </a:moveTo>
                <a:lnTo>
                  <a:pt x="4635350" y="2355626"/>
                </a:lnTo>
                <a:lnTo>
                  <a:pt x="4635350" y="2539701"/>
                </a:lnTo>
                <a:lnTo>
                  <a:pt x="4793129" y="2630544"/>
                </a:lnTo>
                <a:lnTo>
                  <a:pt x="4950908" y="2539701"/>
                </a:lnTo>
                <a:lnTo>
                  <a:pt x="4950908" y="2355626"/>
                </a:lnTo>
                <a:close/>
                <a:moveTo>
                  <a:pt x="4472790" y="2264784"/>
                </a:moveTo>
                <a:lnTo>
                  <a:pt x="4315012" y="2355626"/>
                </a:lnTo>
                <a:lnTo>
                  <a:pt x="4315012" y="2539701"/>
                </a:lnTo>
                <a:lnTo>
                  <a:pt x="4472790" y="2630544"/>
                </a:lnTo>
                <a:lnTo>
                  <a:pt x="4630569" y="2539701"/>
                </a:lnTo>
                <a:lnTo>
                  <a:pt x="4630569" y="2355626"/>
                </a:lnTo>
                <a:close/>
                <a:moveTo>
                  <a:pt x="4152451" y="2264784"/>
                </a:moveTo>
                <a:lnTo>
                  <a:pt x="3994673" y="2355626"/>
                </a:lnTo>
                <a:lnTo>
                  <a:pt x="3994673" y="2539701"/>
                </a:lnTo>
                <a:lnTo>
                  <a:pt x="4152451" y="2630544"/>
                </a:lnTo>
                <a:lnTo>
                  <a:pt x="4310230" y="2539701"/>
                </a:lnTo>
                <a:lnTo>
                  <a:pt x="4310230" y="2355626"/>
                </a:lnTo>
                <a:close/>
                <a:moveTo>
                  <a:pt x="3832112" y="2264784"/>
                </a:moveTo>
                <a:lnTo>
                  <a:pt x="3674334" y="2355626"/>
                </a:lnTo>
                <a:lnTo>
                  <a:pt x="3674334" y="2539701"/>
                </a:lnTo>
                <a:lnTo>
                  <a:pt x="3832112" y="2630544"/>
                </a:lnTo>
                <a:lnTo>
                  <a:pt x="3989891" y="2539701"/>
                </a:lnTo>
                <a:lnTo>
                  <a:pt x="3989891" y="2355626"/>
                </a:lnTo>
                <a:close/>
                <a:moveTo>
                  <a:pt x="3511774" y="2264784"/>
                </a:moveTo>
                <a:lnTo>
                  <a:pt x="3353995" y="2355626"/>
                </a:lnTo>
                <a:lnTo>
                  <a:pt x="3353995" y="2539701"/>
                </a:lnTo>
                <a:lnTo>
                  <a:pt x="3511774" y="2630544"/>
                </a:lnTo>
                <a:lnTo>
                  <a:pt x="3669553" y="2539701"/>
                </a:lnTo>
                <a:lnTo>
                  <a:pt x="3669553" y="2355626"/>
                </a:lnTo>
                <a:close/>
                <a:moveTo>
                  <a:pt x="3191435" y="2264784"/>
                </a:moveTo>
                <a:lnTo>
                  <a:pt x="3033656" y="2355626"/>
                </a:lnTo>
                <a:lnTo>
                  <a:pt x="3033656" y="2539701"/>
                </a:lnTo>
                <a:lnTo>
                  <a:pt x="3191435" y="2630544"/>
                </a:lnTo>
                <a:lnTo>
                  <a:pt x="3349214" y="2539701"/>
                </a:lnTo>
                <a:lnTo>
                  <a:pt x="3349214" y="2355626"/>
                </a:lnTo>
                <a:close/>
                <a:moveTo>
                  <a:pt x="2871096" y="2264784"/>
                </a:moveTo>
                <a:lnTo>
                  <a:pt x="2713317" y="2355626"/>
                </a:lnTo>
                <a:lnTo>
                  <a:pt x="2713317" y="2539701"/>
                </a:lnTo>
                <a:lnTo>
                  <a:pt x="2871096" y="2630544"/>
                </a:lnTo>
                <a:lnTo>
                  <a:pt x="3028875" y="2539701"/>
                </a:lnTo>
                <a:lnTo>
                  <a:pt x="3028875" y="2355626"/>
                </a:lnTo>
                <a:close/>
                <a:moveTo>
                  <a:pt x="2550757" y="2264784"/>
                </a:moveTo>
                <a:lnTo>
                  <a:pt x="2392978" y="2355626"/>
                </a:lnTo>
                <a:lnTo>
                  <a:pt x="2392978" y="2539701"/>
                </a:lnTo>
                <a:lnTo>
                  <a:pt x="2550757" y="2630544"/>
                </a:lnTo>
                <a:lnTo>
                  <a:pt x="2708536" y="2539701"/>
                </a:lnTo>
                <a:lnTo>
                  <a:pt x="2708536" y="2355626"/>
                </a:lnTo>
                <a:close/>
                <a:moveTo>
                  <a:pt x="2230419" y="2264784"/>
                </a:moveTo>
                <a:lnTo>
                  <a:pt x="2072640" y="2355626"/>
                </a:lnTo>
                <a:lnTo>
                  <a:pt x="2072640" y="2539701"/>
                </a:lnTo>
                <a:lnTo>
                  <a:pt x="2230419" y="2630544"/>
                </a:lnTo>
                <a:lnTo>
                  <a:pt x="2388197" y="2539701"/>
                </a:lnTo>
                <a:lnTo>
                  <a:pt x="2388197" y="2355626"/>
                </a:lnTo>
                <a:close/>
                <a:moveTo>
                  <a:pt x="1910080" y="2264784"/>
                </a:moveTo>
                <a:lnTo>
                  <a:pt x="1752301" y="2355626"/>
                </a:lnTo>
                <a:lnTo>
                  <a:pt x="1752301" y="2539701"/>
                </a:lnTo>
                <a:lnTo>
                  <a:pt x="1910080" y="2630544"/>
                </a:lnTo>
                <a:lnTo>
                  <a:pt x="2067858" y="2539701"/>
                </a:lnTo>
                <a:lnTo>
                  <a:pt x="2067858" y="2355626"/>
                </a:lnTo>
                <a:close/>
                <a:moveTo>
                  <a:pt x="1589741" y="2264784"/>
                </a:moveTo>
                <a:lnTo>
                  <a:pt x="1431962" y="2355626"/>
                </a:lnTo>
                <a:lnTo>
                  <a:pt x="1431962" y="2539701"/>
                </a:lnTo>
                <a:lnTo>
                  <a:pt x="1589741" y="2630544"/>
                </a:lnTo>
                <a:lnTo>
                  <a:pt x="1747520" y="2539701"/>
                </a:lnTo>
                <a:lnTo>
                  <a:pt x="1747520" y="2355626"/>
                </a:lnTo>
                <a:close/>
                <a:moveTo>
                  <a:pt x="1269402" y="2264784"/>
                </a:moveTo>
                <a:lnTo>
                  <a:pt x="1111623" y="2355626"/>
                </a:lnTo>
                <a:lnTo>
                  <a:pt x="1111623" y="2539701"/>
                </a:lnTo>
                <a:lnTo>
                  <a:pt x="1269402" y="2630544"/>
                </a:lnTo>
                <a:lnTo>
                  <a:pt x="1427181" y="2539701"/>
                </a:lnTo>
                <a:lnTo>
                  <a:pt x="1427181" y="2355626"/>
                </a:lnTo>
                <a:close/>
                <a:moveTo>
                  <a:pt x="949063" y="2264784"/>
                </a:moveTo>
                <a:lnTo>
                  <a:pt x="791284" y="2355626"/>
                </a:lnTo>
                <a:lnTo>
                  <a:pt x="791284" y="2539701"/>
                </a:lnTo>
                <a:lnTo>
                  <a:pt x="949063" y="2630544"/>
                </a:lnTo>
                <a:lnTo>
                  <a:pt x="1106842" y="2539701"/>
                </a:lnTo>
                <a:lnTo>
                  <a:pt x="1106842" y="2355626"/>
                </a:lnTo>
                <a:close/>
                <a:moveTo>
                  <a:pt x="628724" y="2264784"/>
                </a:moveTo>
                <a:lnTo>
                  <a:pt x="470945" y="2355626"/>
                </a:lnTo>
                <a:lnTo>
                  <a:pt x="470945" y="2539701"/>
                </a:lnTo>
                <a:lnTo>
                  <a:pt x="628724" y="2630544"/>
                </a:lnTo>
                <a:lnTo>
                  <a:pt x="786503" y="2539701"/>
                </a:lnTo>
                <a:lnTo>
                  <a:pt x="786503" y="2355626"/>
                </a:lnTo>
                <a:close/>
                <a:moveTo>
                  <a:pt x="308385" y="2264784"/>
                </a:moveTo>
                <a:lnTo>
                  <a:pt x="150607" y="2355626"/>
                </a:lnTo>
                <a:lnTo>
                  <a:pt x="150607" y="2539701"/>
                </a:lnTo>
                <a:lnTo>
                  <a:pt x="308385" y="2630544"/>
                </a:lnTo>
                <a:lnTo>
                  <a:pt x="466164" y="2539701"/>
                </a:lnTo>
                <a:lnTo>
                  <a:pt x="466164" y="2355626"/>
                </a:lnTo>
                <a:close/>
                <a:moveTo>
                  <a:pt x="11842974" y="2262393"/>
                </a:moveTo>
                <a:lnTo>
                  <a:pt x="11685195" y="2353236"/>
                </a:lnTo>
                <a:lnTo>
                  <a:pt x="11685195" y="2537311"/>
                </a:lnTo>
                <a:lnTo>
                  <a:pt x="11842974" y="2628153"/>
                </a:lnTo>
                <a:lnTo>
                  <a:pt x="12000753" y="2537311"/>
                </a:lnTo>
                <a:lnTo>
                  <a:pt x="12000753" y="2353236"/>
                </a:lnTo>
                <a:close/>
                <a:moveTo>
                  <a:pt x="6076875" y="2262393"/>
                </a:moveTo>
                <a:lnTo>
                  <a:pt x="5919096" y="2353236"/>
                </a:lnTo>
                <a:lnTo>
                  <a:pt x="5919096" y="2537311"/>
                </a:lnTo>
                <a:lnTo>
                  <a:pt x="6076875" y="2628153"/>
                </a:lnTo>
                <a:lnTo>
                  <a:pt x="6234654" y="2537311"/>
                </a:lnTo>
                <a:lnTo>
                  <a:pt x="6234654" y="2353236"/>
                </a:lnTo>
                <a:close/>
                <a:moveTo>
                  <a:pt x="11685195" y="1985085"/>
                </a:moveTo>
                <a:lnTo>
                  <a:pt x="11527416" y="2075927"/>
                </a:lnTo>
                <a:lnTo>
                  <a:pt x="11527416" y="2260003"/>
                </a:lnTo>
                <a:lnTo>
                  <a:pt x="11685195" y="2350845"/>
                </a:lnTo>
                <a:lnTo>
                  <a:pt x="11842974" y="2260003"/>
                </a:lnTo>
                <a:lnTo>
                  <a:pt x="11842974" y="2075927"/>
                </a:lnTo>
                <a:close/>
                <a:moveTo>
                  <a:pt x="6237044" y="1985085"/>
                </a:moveTo>
                <a:lnTo>
                  <a:pt x="6079266" y="2075927"/>
                </a:lnTo>
                <a:lnTo>
                  <a:pt x="6079266" y="2260003"/>
                </a:lnTo>
                <a:lnTo>
                  <a:pt x="6237044" y="2350845"/>
                </a:lnTo>
                <a:lnTo>
                  <a:pt x="6394823" y="2260003"/>
                </a:lnTo>
                <a:lnTo>
                  <a:pt x="6394823" y="2075927"/>
                </a:lnTo>
                <a:close/>
                <a:moveTo>
                  <a:pt x="788894" y="1985085"/>
                </a:moveTo>
                <a:lnTo>
                  <a:pt x="631115" y="2075927"/>
                </a:lnTo>
                <a:lnTo>
                  <a:pt x="631115" y="2260003"/>
                </a:lnTo>
                <a:lnTo>
                  <a:pt x="788894" y="2350845"/>
                </a:lnTo>
                <a:lnTo>
                  <a:pt x="946673" y="2260003"/>
                </a:lnTo>
                <a:lnTo>
                  <a:pt x="946673" y="2075927"/>
                </a:lnTo>
                <a:close/>
                <a:moveTo>
                  <a:pt x="468555" y="1985085"/>
                </a:moveTo>
                <a:lnTo>
                  <a:pt x="310776" y="2075927"/>
                </a:lnTo>
                <a:lnTo>
                  <a:pt x="310776" y="2260003"/>
                </a:lnTo>
                <a:lnTo>
                  <a:pt x="468555" y="2350845"/>
                </a:lnTo>
                <a:lnTo>
                  <a:pt x="626334" y="2260003"/>
                </a:lnTo>
                <a:lnTo>
                  <a:pt x="626334" y="2075927"/>
                </a:lnTo>
                <a:close/>
                <a:moveTo>
                  <a:pt x="11362465" y="1982694"/>
                </a:moveTo>
                <a:lnTo>
                  <a:pt x="11204686" y="2073537"/>
                </a:lnTo>
                <a:lnTo>
                  <a:pt x="11204686" y="2257612"/>
                </a:lnTo>
                <a:lnTo>
                  <a:pt x="11362465" y="2348454"/>
                </a:lnTo>
                <a:lnTo>
                  <a:pt x="11520244" y="2257612"/>
                </a:lnTo>
                <a:lnTo>
                  <a:pt x="11520244" y="2073537"/>
                </a:lnTo>
                <a:close/>
                <a:moveTo>
                  <a:pt x="11042127" y="1982694"/>
                </a:moveTo>
                <a:lnTo>
                  <a:pt x="10884348" y="2073537"/>
                </a:lnTo>
                <a:lnTo>
                  <a:pt x="10884348" y="2257612"/>
                </a:lnTo>
                <a:lnTo>
                  <a:pt x="11042127" y="2348454"/>
                </a:lnTo>
                <a:lnTo>
                  <a:pt x="11199906" y="2257612"/>
                </a:lnTo>
                <a:lnTo>
                  <a:pt x="11199906" y="2073537"/>
                </a:lnTo>
                <a:close/>
                <a:moveTo>
                  <a:pt x="10721788" y="1982694"/>
                </a:moveTo>
                <a:lnTo>
                  <a:pt x="10564009" y="2073537"/>
                </a:lnTo>
                <a:lnTo>
                  <a:pt x="10564009" y="2257612"/>
                </a:lnTo>
                <a:lnTo>
                  <a:pt x="10721788" y="2348454"/>
                </a:lnTo>
                <a:lnTo>
                  <a:pt x="10879567" y="2257612"/>
                </a:lnTo>
                <a:lnTo>
                  <a:pt x="10879567" y="2073537"/>
                </a:lnTo>
                <a:close/>
                <a:moveTo>
                  <a:pt x="10401449" y="1982694"/>
                </a:moveTo>
                <a:lnTo>
                  <a:pt x="10243670" y="2073537"/>
                </a:lnTo>
                <a:lnTo>
                  <a:pt x="10243670" y="2257612"/>
                </a:lnTo>
                <a:lnTo>
                  <a:pt x="10401449" y="2348454"/>
                </a:lnTo>
                <a:lnTo>
                  <a:pt x="10559227" y="2257612"/>
                </a:lnTo>
                <a:lnTo>
                  <a:pt x="10559227" y="2073537"/>
                </a:lnTo>
                <a:close/>
                <a:moveTo>
                  <a:pt x="10081110" y="1982694"/>
                </a:moveTo>
                <a:lnTo>
                  <a:pt x="9923332" y="2073537"/>
                </a:lnTo>
                <a:lnTo>
                  <a:pt x="9923332" y="2257612"/>
                </a:lnTo>
                <a:lnTo>
                  <a:pt x="10081110" y="2348454"/>
                </a:lnTo>
                <a:lnTo>
                  <a:pt x="10238889" y="2257612"/>
                </a:lnTo>
                <a:lnTo>
                  <a:pt x="10238889" y="2073537"/>
                </a:lnTo>
                <a:close/>
                <a:moveTo>
                  <a:pt x="9760771" y="1982694"/>
                </a:moveTo>
                <a:lnTo>
                  <a:pt x="9602992" y="2073537"/>
                </a:lnTo>
                <a:lnTo>
                  <a:pt x="9602992" y="2257612"/>
                </a:lnTo>
                <a:lnTo>
                  <a:pt x="9760771" y="2348454"/>
                </a:lnTo>
                <a:lnTo>
                  <a:pt x="9918550" y="2257612"/>
                </a:lnTo>
                <a:lnTo>
                  <a:pt x="9918550" y="2073537"/>
                </a:lnTo>
                <a:close/>
                <a:moveTo>
                  <a:pt x="9440432" y="1982694"/>
                </a:moveTo>
                <a:lnTo>
                  <a:pt x="9282654" y="2073537"/>
                </a:lnTo>
                <a:lnTo>
                  <a:pt x="9282654" y="2257612"/>
                </a:lnTo>
                <a:lnTo>
                  <a:pt x="9440432" y="2348454"/>
                </a:lnTo>
                <a:lnTo>
                  <a:pt x="9598211" y="2257612"/>
                </a:lnTo>
                <a:lnTo>
                  <a:pt x="9598211" y="2073537"/>
                </a:lnTo>
                <a:close/>
                <a:moveTo>
                  <a:pt x="9120094" y="1982694"/>
                </a:moveTo>
                <a:lnTo>
                  <a:pt x="8962315" y="2073537"/>
                </a:lnTo>
                <a:lnTo>
                  <a:pt x="8962315" y="2257612"/>
                </a:lnTo>
                <a:lnTo>
                  <a:pt x="9120094" y="2348454"/>
                </a:lnTo>
                <a:lnTo>
                  <a:pt x="9277873" y="2257612"/>
                </a:lnTo>
                <a:lnTo>
                  <a:pt x="9277873" y="2073537"/>
                </a:lnTo>
                <a:close/>
                <a:moveTo>
                  <a:pt x="8799755" y="1982694"/>
                </a:moveTo>
                <a:lnTo>
                  <a:pt x="8641976" y="2073537"/>
                </a:lnTo>
                <a:lnTo>
                  <a:pt x="8641976" y="2257612"/>
                </a:lnTo>
                <a:lnTo>
                  <a:pt x="8799755" y="2348454"/>
                </a:lnTo>
                <a:lnTo>
                  <a:pt x="8957533" y="2257612"/>
                </a:lnTo>
                <a:lnTo>
                  <a:pt x="8957533" y="2073537"/>
                </a:lnTo>
                <a:close/>
                <a:moveTo>
                  <a:pt x="8479416" y="1982694"/>
                </a:moveTo>
                <a:lnTo>
                  <a:pt x="8321638" y="2073537"/>
                </a:lnTo>
                <a:lnTo>
                  <a:pt x="8321638" y="2257612"/>
                </a:lnTo>
                <a:lnTo>
                  <a:pt x="8479416" y="2348454"/>
                </a:lnTo>
                <a:lnTo>
                  <a:pt x="8637195" y="2257612"/>
                </a:lnTo>
                <a:lnTo>
                  <a:pt x="8637195" y="2073537"/>
                </a:lnTo>
                <a:close/>
                <a:moveTo>
                  <a:pt x="8159077" y="1982694"/>
                </a:moveTo>
                <a:lnTo>
                  <a:pt x="8001298" y="2073537"/>
                </a:lnTo>
                <a:lnTo>
                  <a:pt x="8001298" y="2257612"/>
                </a:lnTo>
                <a:lnTo>
                  <a:pt x="8159077" y="2348454"/>
                </a:lnTo>
                <a:lnTo>
                  <a:pt x="8316856" y="2257612"/>
                </a:lnTo>
                <a:lnTo>
                  <a:pt x="8316856" y="2073537"/>
                </a:lnTo>
                <a:close/>
                <a:moveTo>
                  <a:pt x="7838739" y="1982694"/>
                </a:moveTo>
                <a:lnTo>
                  <a:pt x="7680960" y="2073537"/>
                </a:lnTo>
                <a:lnTo>
                  <a:pt x="7680960" y="2257612"/>
                </a:lnTo>
                <a:lnTo>
                  <a:pt x="7838739" y="2348454"/>
                </a:lnTo>
                <a:lnTo>
                  <a:pt x="7996518" y="2257612"/>
                </a:lnTo>
                <a:lnTo>
                  <a:pt x="7996518" y="2073537"/>
                </a:lnTo>
                <a:close/>
                <a:moveTo>
                  <a:pt x="7518400" y="1982694"/>
                </a:moveTo>
                <a:lnTo>
                  <a:pt x="7360621" y="2073537"/>
                </a:lnTo>
                <a:lnTo>
                  <a:pt x="7360621" y="2257612"/>
                </a:lnTo>
                <a:lnTo>
                  <a:pt x="7518400" y="2348454"/>
                </a:lnTo>
                <a:lnTo>
                  <a:pt x="7676179" y="2257612"/>
                </a:lnTo>
                <a:lnTo>
                  <a:pt x="7676179" y="2073537"/>
                </a:lnTo>
                <a:close/>
                <a:moveTo>
                  <a:pt x="7198061" y="1982694"/>
                </a:moveTo>
                <a:lnTo>
                  <a:pt x="7040282" y="2073537"/>
                </a:lnTo>
                <a:lnTo>
                  <a:pt x="7040282" y="2257612"/>
                </a:lnTo>
                <a:lnTo>
                  <a:pt x="7198061" y="2348454"/>
                </a:lnTo>
                <a:lnTo>
                  <a:pt x="7355839" y="2257612"/>
                </a:lnTo>
                <a:lnTo>
                  <a:pt x="7355839" y="2073537"/>
                </a:lnTo>
                <a:close/>
                <a:moveTo>
                  <a:pt x="6877722" y="1982694"/>
                </a:moveTo>
                <a:lnTo>
                  <a:pt x="6719944" y="2073537"/>
                </a:lnTo>
                <a:lnTo>
                  <a:pt x="6719944" y="2257612"/>
                </a:lnTo>
                <a:lnTo>
                  <a:pt x="6877722" y="2348454"/>
                </a:lnTo>
                <a:lnTo>
                  <a:pt x="7035501" y="2257612"/>
                </a:lnTo>
                <a:lnTo>
                  <a:pt x="7035501" y="2073537"/>
                </a:lnTo>
                <a:close/>
                <a:moveTo>
                  <a:pt x="6557383" y="1982694"/>
                </a:moveTo>
                <a:lnTo>
                  <a:pt x="6399604" y="2073537"/>
                </a:lnTo>
                <a:lnTo>
                  <a:pt x="6399604" y="2257612"/>
                </a:lnTo>
                <a:lnTo>
                  <a:pt x="6557383" y="2348454"/>
                </a:lnTo>
                <a:lnTo>
                  <a:pt x="6715162" y="2257612"/>
                </a:lnTo>
                <a:lnTo>
                  <a:pt x="6715162" y="2073537"/>
                </a:lnTo>
                <a:close/>
                <a:moveTo>
                  <a:pt x="5916706" y="1982694"/>
                </a:moveTo>
                <a:lnTo>
                  <a:pt x="5758927" y="2073537"/>
                </a:lnTo>
                <a:lnTo>
                  <a:pt x="5758927" y="2257612"/>
                </a:lnTo>
                <a:lnTo>
                  <a:pt x="5916706" y="2348454"/>
                </a:lnTo>
                <a:lnTo>
                  <a:pt x="6074484" y="2257612"/>
                </a:lnTo>
                <a:lnTo>
                  <a:pt x="6074484" y="2073537"/>
                </a:lnTo>
                <a:close/>
                <a:moveTo>
                  <a:pt x="5596368" y="1982694"/>
                </a:moveTo>
                <a:lnTo>
                  <a:pt x="5438588" y="2073537"/>
                </a:lnTo>
                <a:lnTo>
                  <a:pt x="5438588" y="2257612"/>
                </a:lnTo>
                <a:lnTo>
                  <a:pt x="5596368" y="2348454"/>
                </a:lnTo>
                <a:lnTo>
                  <a:pt x="5754146" y="2257612"/>
                </a:lnTo>
                <a:lnTo>
                  <a:pt x="5754146" y="2073537"/>
                </a:lnTo>
                <a:close/>
                <a:moveTo>
                  <a:pt x="5276028" y="1982694"/>
                </a:moveTo>
                <a:lnTo>
                  <a:pt x="5118250" y="2073537"/>
                </a:lnTo>
                <a:lnTo>
                  <a:pt x="5118250" y="2257612"/>
                </a:lnTo>
                <a:lnTo>
                  <a:pt x="5276028" y="2348454"/>
                </a:lnTo>
                <a:lnTo>
                  <a:pt x="5433807" y="2257612"/>
                </a:lnTo>
                <a:lnTo>
                  <a:pt x="5433807" y="2073537"/>
                </a:lnTo>
                <a:close/>
                <a:moveTo>
                  <a:pt x="4955689" y="1982694"/>
                </a:moveTo>
                <a:lnTo>
                  <a:pt x="4797910" y="2073537"/>
                </a:lnTo>
                <a:lnTo>
                  <a:pt x="4797910" y="2257612"/>
                </a:lnTo>
                <a:lnTo>
                  <a:pt x="4955689" y="2348454"/>
                </a:lnTo>
                <a:lnTo>
                  <a:pt x="5113468" y="2257612"/>
                </a:lnTo>
                <a:lnTo>
                  <a:pt x="5113468" y="2073537"/>
                </a:lnTo>
                <a:close/>
                <a:moveTo>
                  <a:pt x="4635350" y="1982694"/>
                </a:moveTo>
                <a:lnTo>
                  <a:pt x="4477571" y="2073537"/>
                </a:lnTo>
                <a:lnTo>
                  <a:pt x="4477571" y="2257612"/>
                </a:lnTo>
                <a:lnTo>
                  <a:pt x="4635350" y="2348454"/>
                </a:lnTo>
                <a:lnTo>
                  <a:pt x="4793129" y="2257612"/>
                </a:lnTo>
                <a:lnTo>
                  <a:pt x="4793129" y="2073537"/>
                </a:lnTo>
                <a:close/>
                <a:moveTo>
                  <a:pt x="4312621" y="1982694"/>
                </a:moveTo>
                <a:lnTo>
                  <a:pt x="4154842" y="2073537"/>
                </a:lnTo>
                <a:lnTo>
                  <a:pt x="4154842" y="2257612"/>
                </a:lnTo>
                <a:lnTo>
                  <a:pt x="4312621" y="2348454"/>
                </a:lnTo>
                <a:lnTo>
                  <a:pt x="4470400" y="2257612"/>
                </a:lnTo>
                <a:lnTo>
                  <a:pt x="4470400" y="2073537"/>
                </a:lnTo>
                <a:close/>
                <a:moveTo>
                  <a:pt x="3992282" y="1982694"/>
                </a:moveTo>
                <a:lnTo>
                  <a:pt x="3834503" y="2073537"/>
                </a:lnTo>
                <a:lnTo>
                  <a:pt x="3834503" y="2257612"/>
                </a:lnTo>
                <a:lnTo>
                  <a:pt x="3992282" y="2348454"/>
                </a:lnTo>
                <a:lnTo>
                  <a:pt x="4150061" y="2257612"/>
                </a:lnTo>
                <a:lnTo>
                  <a:pt x="4150061" y="2073537"/>
                </a:lnTo>
                <a:close/>
                <a:moveTo>
                  <a:pt x="3671943" y="1982694"/>
                </a:moveTo>
                <a:lnTo>
                  <a:pt x="3514165" y="2073537"/>
                </a:lnTo>
                <a:lnTo>
                  <a:pt x="3514165" y="2257612"/>
                </a:lnTo>
                <a:lnTo>
                  <a:pt x="3671943" y="2348454"/>
                </a:lnTo>
                <a:lnTo>
                  <a:pt x="3829722" y="2257612"/>
                </a:lnTo>
                <a:lnTo>
                  <a:pt x="3829722" y="2073537"/>
                </a:lnTo>
                <a:close/>
                <a:moveTo>
                  <a:pt x="3351604" y="1982694"/>
                </a:moveTo>
                <a:lnTo>
                  <a:pt x="3193825" y="2073537"/>
                </a:lnTo>
                <a:lnTo>
                  <a:pt x="3193825" y="2257612"/>
                </a:lnTo>
                <a:lnTo>
                  <a:pt x="3351604" y="2348454"/>
                </a:lnTo>
                <a:lnTo>
                  <a:pt x="3509383" y="2257612"/>
                </a:lnTo>
                <a:lnTo>
                  <a:pt x="3509383" y="2073537"/>
                </a:lnTo>
                <a:close/>
                <a:moveTo>
                  <a:pt x="3031266" y="1982694"/>
                </a:moveTo>
                <a:lnTo>
                  <a:pt x="2873487" y="2073537"/>
                </a:lnTo>
                <a:lnTo>
                  <a:pt x="2873487" y="2257612"/>
                </a:lnTo>
                <a:lnTo>
                  <a:pt x="3031266" y="2348454"/>
                </a:lnTo>
                <a:lnTo>
                  <a:pt x="3189044" y="2257612"/>
                </a:lnTo>
                <a:lnTo>
                  <a:pt x="3189044" y="2073537"/>
                </a:lnTo>
                <a:close/>
                <a:moveTo>
                  <a:pt x="2710927" y="1982694"/>
                </a:moveTo>
                <a:lnTo>
                  <a:pt x="2553148" y="2073537"/>
                </a:lnTo>
                <a:lnTo>
                  <a:pt x="2553148" y="2257612"/>
                </a:lnTo>
                <a:lnTo>
                  <a:pt x="2710927" y="2348454"/>
                </a:lnTo>
                <a:lnTo>
                  <a:pt x="2868706" y="2257612"/>
                </a:lnTo>
                <a:lnTo>
                  <a:pt x="2868706" y="2073537"/>
                </a:lnTo>
                <a:close/>
                <a:moveTo>
                  <a:pt x="2390588" y="1982694"/>
                </a:moveTo>
                <a:lnTo>
                  <a:pt x="2232809" y="2073537"/>
                </a:lnTo>
                <a:lnTo>
                  <a:pt x="2232809" y="2257612"/>
                </a:lnTo>
                <a:lnTo>
                  <a:pt x="2390588" y="2348454"/>
                </a:lnTo>
                <a:lnTo>
                  <a:pt x="2548367" y="2257612"/>
                </a:lnTo>
                <a:lnTo>
                  <a:pt x="2548367" y="2073537"/>
                </a:lnTo>
                <a:close/>
                <a:moveTo>
                  <a:pt x="2070249" y="1982694"/>
                </a:moveTo>
                <a:lnTo>
                  <a:pt x="1912470" y="2073537"/>
                </a:lnTo>
                <a:lnTo>
                  <a:pt x="1912470" y="2257612"/>
                </a:lnTo>
                <a:lnTo>
                  <a:pt x="2070249" y="2348454"/>
                </a:lnTo>
                <a:lnTo>
                  <a:pt x="2228028" y="2257612"/>
                </a:lnTo>
                <a:lnTo>
                  <a:pt x="2228028" y="2073537"/>
                </a:lnTo>
                <a:close/>
                <a:moveTo>
                  <a:pt x="1749910" y="1982694"/>
                </a:moveTo>
                <a:lnTo>
                  <a:pt x="1592131" y="2073537"/>
                </a:lnTo>
                <a:lnTo>
                  <a:pt x="1592131" y="2257612"/>
                </a:lnTo>
                <a:lnTo>
                  <a:pt x="1749910" y="2348454"/>
                </a:lnTo>
                <a:lnTo>
                  <a:pt x="1907689" y="2257612"/>
                </a:lnTo>
                <a:lnTo>
                  <a:pt x="1907689" y="2073537"/>
                </a:lnTo>
                <a:close/>
                <a:moveTo>
                  <a:pt x="1429571" y="1982694"/>
                </a:moveTo>
                <a:lnTo>
                  <a:pt x="1271793" y="2073537"/>
                </a:lnTo>
                <a:lnTo>
                  <a:pt x="1271793" y="2257612"/>
                </a:lnTo>
                <a:lnTo>
                  <a:pt x="1429571" y="2348454"/>
                </a:lnTo>
                <a:lnTo>
                  <a:pt x="1587350" y="2257612"/>
                </a:lnTo>
                <a:lnTo>
                  <a:pt x="1587350" y="2073537"/>
                </a:lnTo>
                <a:close/>
                <a:moveTo>
                  <a:pt x="1109233" y="1982694"/>
                </a:moveTo>
                <a:lnTo>
                  <a:pt x="951454" y="2073537"/>
                </a:lnTo>
                <a:lnTo>
                  <a:pt x="951454" y="2257612"/>
                </a:lnTo>
                <a:lnTo>
                  <a:pt x="1109233" y="2348454"/>
                </a:lnTo>
                <a:lnTo>
                  <a:pt x="1267011" y="2257612"/>
                </a:lnTo>
                <a:lnTo>
                  <a:pt x="1267011" y="2073537"/>
                </a:lnTo>
                <a:close/>
                <a:moveTo>
                  <a:pt x="11525026" y="1705386"/>
                </a:moveTo>
                <a:lnTo>
                  <a:pt x="11367247" y="1796228"/>
                </a:lnTo>
                <a:lnTo>
                  <a:pt x="11367247" y="1980304"/>
                </a:lnTo>
                <a:lnTo>
                  <a:pt x="11525026" y="2071146"/>
                </a:lnTo>
                <a:lnTo>
                  <a:pt x="11682804" y="1980304"/>
                </a:lnTo>
                <a:lnTo>
                  <a:pt x="11682804" y="1796228"/>
                </a:lnTo>
                <a:close/>
                <a:moveTo>
                  <a:pt x="11202296" y="1705386"/>
                </a:moveTo>
                <a:lnTo>
                  <a:pt x="11044517" y="1796228"/>
                </a:lnTo>
                <a:lnTo>
                  <a:pt x="11044517" y="1980304"/>
                </a:lnTo>
                <a:lnTo>
                  <a:pt x="11202296" y="2071146"/>
                </a:lnTo>
                <a:lnTo>
                  <a:pt x="11360075" y="1980304"/>
                </a:lnTo>
                <a:lnTo>
                  <a:pt x="11360075" y="1796228"/>
                </a:lnTo>
                <a:close/>
                <a:moveTo>
                  <a:pt x="10881957" y="1705386"/>
                </a:moveTo>
                <a:lnTo>
                  <a:pt x="10724179" y="1796228"/>
                </a:lnTo>
                <a:lnTo>
                  <a:pt x="10724179" y="1980304"/>
                </a:lnTo>
                <a:lnTo>
                  <a:pt x="10881957" y="2071146"/>
                </a:lnTo>
                <a:lnTo>
                  <a:pt x="11039736" y="1980304"/>
                </a:lnTo>
                <a:lnTo>
                  <a:pt x="11039736" y="1796228"/>
                </a:lnTo>
                <a:close/>
                <a:moveTo>
                  <a:pt x="10561618" y="1705386"/>
                </a:moveTo>
                <a:lnTo>
                  <a:pt x="10403839" y="1796228"/>
                </a:lnTo>
                <a:lnTo>
                  <a:pt x="10403839" y="1980304"/>
                </a:lnTo>
                <a:lnTo>
                  <a:pt x="10561618" y="2071146"/>
                </a:lnTo>
                <a:lnTo>
                  <a:pt x="10719397" y="1980304"/>
                </a:lnTo>
                <a:lnTo>
                  <a:pt x="10719397" y="1796228"/>
                </a:lnTo>
                <a:close/>
                <a:moveTo>
                  <a:pt x="10241280" y="1705386"/>
                </a:moveTo>
                <a:lnTo>
                  <a:pt x="10083501" y="1796228"/>
                </a:lnTo>
                <a:lnTo>
                  <a:pt x="10083501" y="1980304"/>
                </a:lnTo>
                <a:lnTo>
                  <a:pt x="10241280" y="2071146"/>
                </a:lnTo>
                <a:lnTo>
                  <a:pt x="10399058" y="1980304"/>
                </a:lnTo>
                <a:lnTo>
                  <a:pt x="10399058" y="1796228"/>
                </a:lnTo>
                <a:close/>
                <a:moveTo>
                  <a:pt x="9920941" y="1705386"/>
                </a:moveTo>
                <a:lnTo>
                  <a:pt x="9763162" y="1796228"/>
                </a:lnTo>
                <a:lnTo>
                  <a:pt x="9763162" y="1980304"/>
                </a:lnTo>
                <a:lnTo>
                  <a:pt x="9920941" y="2071146"/>
                </a:lnTo>
                <a:lnTo>
                  <a:pt x="10078720" y="1980304"/>
                </a:lnTo>
                <a:lnTo>
                  <a:pt x="10078720" y="1796228"/>
                </a:lnTo>
                <a:close/>
                <a:moveTo>
                  <a:pt x="9600602" y="1705386"/>
                </a:moveTo>
                <a:lnTo>
                  <a:pt x="9442823" y="1796228"/>
                </a:lnTo>
                <a:lnTo>
                  <a:pt x="9442823" y="1980304"/>
                </a:lnTo>
                <a:lnTo>
                  <a:pt x="9600602" y="2071146"/>
                </a:lnTo>
                <a:lnTo>
                  <a:pt x="9758380" y="1980304"/>
                </a:lnTo>
                <a:lnTo>
                  <a:pt x="9758380" y="1796228"/>
                </a:lnTo>
                <a:close/>
                <a:moveTo>
                  <a:pt x="9280263" y="1705386"/>
                </a:moveTo>
                <a:lnTo>
                  <a:pt x="9122485" y="1796228"/>
                </a:lnTo>
                <a:lnTo>
                  <a:pt x="9122485" y="1980304"/>
                </a:lnTo>
                <a:lnTo>
                  <a:pt x="9280263" y="2071146"/>
                </a:lnTo>
                <a:lnTo>
                  <a:pt x="9438042" y="1980304"/>
                </a:lnTo>
                <a:lnTo>
                  <a:pt x="9438042" y="1796228"/>
                </a:lnTo>
                <a:close/>
                <a:moveTo>
                  <a:pt x="8959924" y="1705386"/>
                </a:moveTo>
                <a:lnTo>
                  <a:pt x="8802145" y="1796228"/>
                </a:lnTo>
                <a:lnTo>
                  <a:pt x="8802145" y="1980304"/>
                </a:lnTo>
                <a:lnTo>
                  <a:pt x="8959924" y="2071146"/>
                </a:lnTo>
                <a:lnTo>
                  <a:pt x="9117703" y="1980304"/>
                </a:lnTo>
                <a:lnTo>
                  <a:pt x="9117703" y="1796228"/>
                </a:lnTo>
                <a:close/>
                <a:moveTo>
                  <a:pt x="8639585" y="1705386"/>
                </a:moveTo>
                <a:lnTo>
                  <a:pt x="8481806" y="1796228"/>
                </a:lnTo>
                <a:lnTo>
                  <a:pt x="8481806" y="1980304"/>
                </a:lnTo>
                <a:lnTo>
                  <a:pt x="8639585" y="2071146"/>
                </a:lnTo>
                <a:lnTo>
                  <a:pt x="8797364" y="1980304"/>
                </a:lnTo>
                <a:lnTo>
                  <a:pt x="8797364" y="1796228"/>
                </a:lnTo>
                <a:close/>
                <a:moveTo>
                  <a:pt x="8319247" y="1705386"/>
                </a:moveTo>
                <a:lnTo>
                  <a:pt x="8161468" y="1796228"/>
                </a:lnTo>
                <a:lnTo>
                  <a:pt x="8161468" y="1980304"/>
                </a:lnTo>
                <a:lnTo>
                  <a:pt x="8319247" y="2071146"/>
                </a:lnTo>
                <a:lnTo>
                  <a:pt x="8477026" y="1980304"/>
                </a:lnTo>
                <a:lnTo>
                  <a:pt x="8477026" y="1796228"/>
                </a:lnTo>
                <a:close/>
                <a:moveTo>
                  <a:pt x="7998908" y="1705386"/>
                </a:moveTo>
                <a:lnTo>
                  <a:pt x="7841129" y="1796228"/>
                </a:lnTo>
                <a:lnTo>
                  <a:pt x="7841129" y="1980304"/>
                </a:lnTo>
                <a:lnTo>
                  <a:pt x="7998908" y="2071146"/>
                </a:lnTo>
                <a:lnTo>
                  <a:pt x="8156687" y="1980304"/>
                </a:lnTo>
                <a:lnTo>
                  <a:pt x="8156687" y="1796228"/>
                </a:lnTo>
                <a:close/>
                <a:moveTo>
                  <a:pt x="7678569" y="1705386"/>
                </a:moveTo>
                <a:lnTo>
                  <a:pt x="7520791" y="1796228"/>
                </a:lnTo>
                <a:lnTo>
                  <a:pt x="7520791" y="1980304"/>
                </a:lnTo>
                <a:lnTo>
                  <a:pt x="7678569" y="2071146"/>
                </a:lnTo>
                <a:lnTo>
                  <a:pt x="7836348" y="1980304"/>
                </a:lnTo>
                <a:lnTo>
                  <a:pt x="7836348" y="1796228"/>
                </a:lnTo>
                <a:close/>
                <a:moveTo>
                  <a:pt x="7358230" y="1705386"/>
                </a:moveTo>
                <a:lnTo>
                  <a:pt x="7200451" y="1796228"/>
                </a:lnTo>
                <a:lnTo>
                  <a:pt x="7200451" y="1980304"/>
                </a:lnTo>
                <a:lnTo>
                  <a:pt x="7358230" y="2071146"/>
                </a:lnTo>
                <a:lnTo>
                  <a:pt x="7516009" y="1980304"/>
                </a:lnTo>
                <a:lnTo>
                  <a:pt x="7516009" y="1796228"/>
                </a:lnTo>
                <a:close/>
                <a:moveTo>
                  <a:pt x="7037892" y="1705386"/>
                </a:moveTo>
                <a:lnTo>
                  <a:pt x="6880113" y="1796228"/>
                </a:lnTo>
                <a:lnTo>
                  <a:pt x="6880113" y="1980304"/>
                </a:lnTo>
                <a:lnTo>
                  <a:pt x="7037892" y="2071146"/>
                </a:lnTo>
                <a:lnTo>
                  <a:pt x="7195671" y="1980304"/>
                </a:lnTo>
                <a:lnTo>
                  <a:pt x="7195671" y="1796228"/>
                </a:lnTo>
                <a:close/>
                <a:moveTo>
                  <a:pt x="6717553" y="1705386"/>
                </a:moveTo>
                <a:lnTo>
                  <a:pt x="6559774" y="1796228"/>
                </a:lnTo>
                <a:lnTo>
                  <a:pt x="6559774" y="1980304"/>
                </a:lnTo>
                <a:lnTo>
                  <a:pt x="6717553" y="2071146"/>
                </a:lnTo>
                <a:lnTo>
                  <a:pt x="6875332" y="1980304"/>
                </a:lnTo>
                <a:lnTo>
                  <a:pt x="6875332" y="1796228"/>
                </a:lnTo>
                <a:close/>
                <a:moveTo>
                  <a:pt x="6397214" y="1705386"/>
                </a:moveTo>
                <a:lnTo>
                  <a:pt x="6239435" y="1796228"/>
                </a:lnTo>
                <a:lnTo>
                  <a:pt x="6239435" y="1980304"/>
                </a:lnTo>
                <a:lnTo>
                  <a:pt x="6397214" y="2071146"/>
                </a:lnTo>
                <a:lnTo>
                  <a:pt x="6554992" y="1980304"/>
                </a:lnTo>
                <a:lnTo>
                  <a:pt x="6554992" y="1796228"/>
                </a:lnTo>
                <a:close/>
                <a:moveTo>
                  <a:pt x="5756536" y="1705386"/>
                </a:moveTo>
                <a:lnTo>
                  <a:pt x="5598757" y="1796228"/>
                </a:lnTo>
                <a:lnTo>
                  <a:pt x="5598757" y="1980304"/>
                </a:lnTo>
                <a:lnTo>
                  <a:pt x="5756536" y="2071146"/>
                </a:lnTo>
                <a:lnTo>
                  <a:pt x="5914316" y="1980304"/>
                </a:lnTo>
                <a:lnTo>
                  <a:pt x="5914316" y="1796228"/>
                </a:lnTo>
                <a:close/>
                <a:moveTo>
                  <a:pt x="5436198" y="1705386"/>
                </a:moveTo>
                <a:lnTo>
                  <a:pt x="5278418" y="1796228"/>
                </a:lnTo>
                <a:lnTo>
                  <a:pt x="5278418" y="1980304"/>
                </a:lnTo>
                <a:lnTo>
                  <a:pt x="5436198" y="2071146"/>
                </a:lnTo>
                <a:lnTo>
                  <a:pt x="5593976" y="1980304"/>
                </a:lnTo>
                <a:lnTo>
                  <a:pt x="5593976" y="1796228"/>
                </a:lnTo>
                <a:close/>
                <a:moveTo>
                  <a:pt x="5113468" y="1705386"/>
                </a:moveTo>
                <a:lnTo>
                  <a:pt x="4955689" y="1796228"/>
                </a:lnTo>
                <a:lnTo>
                  <a:pt x="4955689" y="1980304"/>
                </a:lnTo>
                <a:lnTo>
                  <a:pt x="5113468" y="2071146"/>
                </a:lnTo>
                <a:lnTo>
                  <a:pt x="5271247" y="1980304"/>
                </a:lnTo>
                <a:lnTo>
                  <a:pt x="5271247" y="1796228"/>
                </a:lnTo>
                <a:close/>
                <a:moveTo>
                  <a:pt x="4793129" y="1705386"/>
                </a:moveTo>
                <a:lnTo>
                  <a:pt x="4635350" y="1796228"/>
                </a:lnTo>
                <a:lnTo>
                  <a:pt x="4635350" y="1980304"/>
                </a:lnTo>
                <a:lnTo>
                  <a:pt x="4793129" y="2071146"/>
                </a:lnTo>
                <a:lnTo>
                  <a:pt x="4950908" y="1980304"/>
                </a:lnTo>
                <a:lnTo>
                  <a:pt x="4950908" y="1796228"/>
                </a:lnTo>
                <a:close/>
                <a:moveTo>
                  <a:pt x="4472790" y="1705386"/>
                </a:moveTo>
                <a:lnTo>
                  <a:pt x="4315012" y="1796228"/>
                </a:lnTo>
                <a:lnTo>
                  <a:pt x="4315012" y="1980304"/>
                </a:lnTo>
                <a:lnTo>
                  <a:pt x="4472790" y="2071146"/>
                </a:lnTo>
                <a:lnTo>
                  <a:pt x="4630569" y="1980304"/>
                </a:lnTo>
                <a:lnTo>
                  <a:pt x="4630569" y="1796228"/>
                </a:lnTo>
                <a:close/>
                <a:moveTo>
                  <a:pt x="4152451" y="1705386"/>
                </a:moveTo>
                <a:lnTo>
                  <a:pt x="3994673" y="1796228"/>
                </a:lnTo>
                <a:lnTo>
                  <a:pt x="3994673" y="1980304"/>
                </a:lnTo>
                <a:lnTo>
                  <a:pt x="4152451" y="2071146"/>
                </a:lnTo>
                <a:lnTo>
                  <a:pt x="4310230" y="1980304"/>
                </a:lnTo>
                <a:lnTo>
                  <a:pt x="4310230" y="1796228"/>
                </a:lnTo>
                <a:close/>
                <a:moveTo>
                  <a:pt x="3832112" y="1705386"/>
                </a:moveTo>
                <a:lnTo>
                  <a:pt x="3674334" y="1796228"/>
                </a:lnTo>
                <a:lnTo>
                  <a:pt x="3674334" y="1980304"/>
                </a:lnTo>
                <a:lnTo>
                  <a:pt x="3832112" y="2071146"/>
                </a:lnTo>
                <a:lnTo>
                  <a:pt x="3989891" y="1980304"/>
                </a:lnTo>
                <a:lnTo>
                  <a:pt x="3989891" y="1796228"/>
                </a:lnTo>
                <a:close/>
                <a:moveTo>
                  <a:pt x="3511774" y="1705386"/>
                </a:moveTo>
                <a:lnTo>
                  <a:pt x="3353995" y="1796228"/>
                </a:lnTo>
                <a:lnTo>
                  <a:pt x="3353995" y="1980304"/>
                </a:lnTo>
                <a:lnTo>
                  <a:pt x="3511774" y="2071146"/>
                </a:lnTo>
                <a:lnTo>
                  <a:pt x="3669553" y="1980304"/>
                </a:lnTo>
                <a:lnTo>
                  <a:pt x="3669553" y="1796228"/>
                </a:lnTo>
                <a:close/>
                <a:moveTo>
                  <a:pt x="3191435" y="1705386"/>
                </a:moveTo>
                <a:lnTo>
                  <a:pt x="3033656" y="1796228"/>
                </a:lnTo>
                <a:lnTo>
                  <a:pt x="3033656" y="1980304"/>
                </a:lnTo>
                <a:lnTo>
                  <a:pt x="3191435" y="2071146"/>
                </a:lnTo>
                <a:lnTo>
                  <a:pt x="3349214" y="1980304"/>
                </a:lnTo>
                <a:lnTo>
                  <a:pt x="3349214" y="1796228"/>
                </a:lnTo>
                <a:close/>
                <a:moveTo>
                  <a:pt x="2871096" y="1705386"/>
                </a:moveTo>
                <a:lnTo>
                  <a:pt x="2713317" y="1796228"/>
                </a:lnTo>
                <a:lnTo>
                  <a:pt x="2713317" y="1980304"/>
                </a:lnTo>
                <a:lnTo>
                  <a:pt x="2871096" y="2071146"/>
                </a:lnTo>
                <a:lnTo>
                  <a:pt x="3028875" y="1980304"/>
                </a:lnTo>
                <a:lnTo>
                  <a:pt x="3028875" y="1796228"/>
                </a:lnTo>
                <a:close/>
                <a:moveTo>
                  <a:pt x="2550757" y="1705386"/>
                </a:moveTo>
                <a:lnTo>
                  <a:pt x="2392978" y="1796228"/>
                </a:lnTo>
                <a:lnTo>
                  <a:pt x="2392978" y="1980304"/>
                </a:lnTo>
                <a:lnTo>
                  <a:pt x="2550757" y="2071146"/>
                </a:lnTo>
                <a:lnTo>
                  <a:pt x="2708536" y="1980304"/>
                </a:lnTo>
                <a:lnTo>
                  <a:pt x="2708536" y="1796228"/>
                </a:lnTo>
                <a:close/>
                <a:moveTo>
                  <a:pt x="2230419" y="1705386"/>
                </a:moveTo>
                <a:lnTo>
                  <a:pt x="2072640" y="1796228"/>
                </a:lnTo>
                <a:lnTo>
                  <a:pt x="2072640" y="1980304"/>
                </a:lnTo>
                <a:lnTo>
                  <a:pt x="2230419" y="2071146"/>
                </a:lnTo>
                <a:lnTo>
                  <a:pt x="2388197" y="1980304"/>
                </a:lnTo>
                <a:lnTo>
                  <a:pt x="2388197" y="1796228"/>
                </a:lnTo>
                <a:close/>
                <a:moveTo>
                  <a:pt x="1910080" y="1705386"/>
                </a:moveTo>
                <a:lnTo>
                  <a:pt x="1752301" y="1796228"/>
                </a:lnTo>
                <a:lnTo>
                  <a:pt x="1752301" y="1980304"/>
                </a:lnTo>
                <a:lnTo>
                  <a:pt x="1910080" y="2071146"/>
                </a:lnTo>
                <a:lnTo>
                  <a:pt x="2067858" y="1980304"/>
                </a:lnTo>
                <a:lnTo>
                  <a:pt x="2067858" y="1796228"/>
                </a:lnTo>
                <a:close/>
                <a:moveTo>
                  <a:pt x="1589741" y="1705386"/>
                </a:moveTo>
                <a:lnTo>
                  <a:pt x="1431962" y="1796228"/>
                </a:lnTo>
                <a:lnTo>
                  <a:pt x="1431962" y="1980304"/>
                </a:lnTo>
                <a:lnTo>
                  <a:pt x="1589741" y="2071146"/>
                </a:lnTo>
                <a:lnTo>
                  <a:pt x="1747520" y="1980304"/>
                </a:lnTo>
                <a:lnTo>
                  <a:pt x="1747520" y="1796228"/>
                </a:lnTo>
                <a:close/>
                <a:moveTo>
                  <a:pt x="1269402" y="1705386"/>
                </a:moveTo>
                <a:lnTo>
                  <a:pt x="1111623" y="1796228"/>
                </a:lnTo>
                <a:lnTo>
                  <a:pt x="1111623" y="1980304"/>
                </a:lnTo>
                <a:lnTo>
                  <a:pt x="1269402" y="2071146"/>
                </a:lnTo>
                <a:lnTo>
                  <a:pt x="1427181" y="1980304"/>
                </a:lnTo>
                <a:lnTo>
                  <a:pt x="1427181" y="1796228"/>
                </a:lnTo>
                <a:close/>
                <a:moveTo>
                  <a:pt x="949063" y="1705386"/>
                </a:moveTo>
                <a:lnTo>
                  <a:pt x="791284" y="1796228"/>
                </a:lnTo>
                <a:lnTo>
                  <a:pt x="791284" y="1980304"/>
                </a:lnTo>
                <a:lnTo>
                  <a:pt x="949063" y="2071146"/>
                </a:lnTo>
                <a:lnTo>
                  <a:pt x="1106842" y="1980304"/>
                </a:lnTo>
                <a:lnTo>
                  <a:pt x="1106842" y="1796228"/>
                </a:lnTo>
                <a:close/>
                <a:moveTo>
                  <a:pt x="628724" y="1705386"/>
                </a:moveTo>
                <a:lnTo>
                  <a:pt x="470945" y="1796228"/>
                </a:lnTo>
                <a:lnTo>
                  <a:pt x="470945" y="1980304"/>
                </a:lnTo>
                <a:lnTo>
                  <a:pt x="628724" y="2071146"/>
                </a:lnTo>
                <a:lnTo>
                  <a:pt x="786503" y="1980304"/>
                </a:lnTo>
                <a:lnTo>
                  <a:pt x="786503" y="1796228"/>
                </a:lnTo>
                <a:close/>
                <a:moveTo>
                  <a:pt x="308385" y="1705386"/>
                </a:moveTo>
                <a:lnTo>
                  <a:pt x="150607" y="1796228"/>
                </a:lnTo>
                <a:lnTo>
                  <a:pt x="150607" y="1980304"/>
                </a:lnTo>
                <a:lnTo>
                  <a:pt x="308385" y="2071146"/>
                </a:lnTo>
                <a:lnTo>
                  <a:pt x="466164" y="1980304"/>
                </a:lnTo>
                <a:lnTo>
                  <a:pt x="466164" y="1796228"/>
                </a:lnTo>
                <a:close/>
                <a:moveTo>
                  <a:pt x="11842974" y="1702996"/>
                </a:moveTo>
                <a:lnTo>
                  <a:pt x="11685195" y="1793838"/>
                </a:lnTo>
                <a:lnTo>
                  <a:pt x="11685195" y="1977913"/>
                </a:lnTo>
                <a:lnTo>
                  <a:pt x="11842974" y="2068756"/>
                </a:lnTo>
                <a:lnTo>
                  <a:pt x="12000753" y="1977913"/>
                </a:lnTo>
                <a:lnTo>
                  <a:pt x="12000753" y="1793838"/>
                </a:lnTo>
                <a:close/>
                <a:moveTo>
                  <a:pt x="6076875" y="1702996"/>
                </a:moveTo>
                <a:lnTo>
                  <a:pt x="5919096" y="1793838"/>
                </a:lnTo>
                <a:lnTo>
                  <a:pt x="5919096" y="1977913"/>
                </a:lnTo>
                <a:lnTo>
                  <a:pt x="6076875" y="2068756"/>
                </a:lnTo>
                <a:lnTo>
                  <a:pt x="6234654" y="1977913"/>
                </a:lnTo>
                <a:lnTo>
                  <a:pt x="6234654" y="1793838"/>
                </a:lnTo>
                <a:close/>
                <a:moveTo>
                  <a:pt x="11685195" y="1425687"/>
                </a:moveTo>
                <a:lnTo>
                  <a:pt x="11527416" y="1516530"/>
                </a:lnTo>
                <a:lnTo>
                  <a:pt x="11527416" y="1700605"/>
                </a:lnTo>
                <a:lnTo>
                  <a:pt x="11685195" y="1791447"/>
                </a:lnTo>
                <a:lnTo>
                  <a:pt x="11842974" y="1700605"/>
                </a:lnTo>
                <a:lnTo>
                  <a:pt x="11842974" y="1516530"/>
                </a:lnTo>
                <a:close/>
                <a:moveTo>
                  <a:pt x="6237044" y="1425687"/>
                </a:moveTo>
                <a:lnTo>
                  <a:pt x="6079266" y="1516530"/>
                </a:lnTo>
                <a:lnTo>
                  <a:pt x="6079266" y="1702996"/>
                </a:lnTo>
                <a:lnTo>
                  <a:pt x="6237044" y="1793838"/>
                </a:lnTo>
                <a:lnTo>
                  <a:pt x="6394823" y="1700605"/>
                </a:lnTo>
                <a:lnTo>
                  <a:pt x="6394823" y="1516530"/>
                </a:lnTo>
                <a:close/>
                <a:moveTo>
                  <a:pt x="788894" y="1425687"/>
                </a:moveTo>
                <a:lnTo>
                  <a:pt x="631115" y="1516530"/>
                </a:lnTo>
                <a:lnTo>
                  <a:pt x="631115" y="1700605"/>
                </a:lnTo>
                <a:lnTo>
                  <a:pt x="788894" y="1791447"/>
                </a:lnTo>
                <a:lnTo>
                  <a:pt x="946673" y="1700605"/>
                </a:lnTo>
                <a:lnTo>
                  <a:pt x="946673" y="1516530"/>
                </a:lnTo>
                <a:close/>
                <a:moveTo>
                  <a:pt x="468555" y="1425687"/>
                </a:moveTo>
                <a:lnTo>
                  <a:pt x="310776" y="1516530"/>
                </a:lnTo>
                <a:lnTo>
                  <a:pt x="310776" y="1700605"/>
                </a:lnTo>
                <a:lnTo>
                  <a:pt x="468555" y="1791447"/>
                </a:lnTo>
                <a:lnTo>
                  <a:pt x="626334" y="1700605"/>
                </a:lnTo>
                <a:lnTo>
                  <a:pt x="626334" y="1516530"/>
                </a:lnTo>
                <a:close/>
                <a:moveTo>
                  <a:pt x="11362465" y="1423297"/>
                </a:moveTo>
                <a:lnTo>
                  <a:pt x="11204686" y="1516530"/>
                </a:lnTo>
                <a:lnTo>
                  <a:pt x="11204686" y="1698214"/>
                </a:lnTo>
                <a:lnTo>
                  <a:pt x="11362465" y="1789057"/>
                </a:lnTo>
                <a:lnTo>
                  <a:pt x="11520244" y="1698214"/>
                </a:lnTo>
                <a:lnTo>
                  <a:pt x="11520244" y="1514139"/>
                </a:lnTo>
                <a:close/>
                <a:moveTo>
                  <a:pt x="11042127" y="1423297"/>
                </a:moveTo>
                <a:lnTo>
                  <a:pt x="10884348" y="1516530"/>
                </a:lnTo>
                <a:lnTo>
                  <a:pt x="10884348" y="1698214"/>
                </a:lnTo>
                <a:lnTo>
                  <a:pt x="11042127" y="1789057"/>
                </a:lnTo>
                <a:lnTo>
                  <a:pt x="11199906" y="1698214"/>
                </a:lnTo>
                <a:lnTo>
                  <a:pt x="11199906" y="1514139"/>
                </a:lnTo>
                <a:close/>
                <a:moveTo>
                  <a:pt x="10721788" y="1423297"/>
                </a:moveTo>
                <a:lnTo>
                  <a:pt x="10564009" y="1516530"/>
                </a:lnTo>
                <a:lnTo>
                  <a:pt x="10564009" y="1698214"/>
                </a:lnTo>
                <a:lnTo>
                  <a:pt x="10721788" y="1789057"/>
                </a:lnTo>
                <a:lnTo>
                  <a:pt x="10879567" y="1698214"/>
                </a:lnTo>
                <a:lnTo>
                  <a:pt x="10879567" y="1514139"/>
                </a:lnTo>
                <a:close/>
                <a:moveTo>
                  <a:pt x="10401449" y="1423297"/>
                </a:moveTo>
                <a:lnTo>
                  <a:pt x="10243670" y="1516530"/>
                </a:lnTo>
                <a:lnTo>
                  <a:pt x="10243670" y="1698214"/>
                </a:lnTo>
                <a:lnTo>
                  <a:pt x="10401449" y="1789057"/>
                </a:lnTo>
                <a:lnTo>
                  <a:pt x="10559227" y="1698214"/>
                </a:lnTo>
                <a:lnTo>
                  <a:pt x="10559227" y="1514139"/>
                </a:lnTo>
                <a:close/>
                <a:moveTo>
                  <a:pt x="10081110" y="1423297"/>
                </a:moveTo>
                <a:lnTo>
                  <a:pt x="9923332" y="1516530"/>
                </a:lnTo>
                <a:lnTo>
                  <a:pt x="9923332" y="1698214"/>
                </a:lnTo>
                <a:lnTo>
                  <a:pt x="10081110" y="1789057"/>
                </a:lnTo>
                <a:lnTo>
                  <a:pt x="10238889" y="1698214"/>
                </a:lnTo>
                <a:lnTo>
                  <a:pt x="10238889" y="1514139"/>
                </a:lnTo>
                <a:close/>
                <a:moveTo>
                  <a:pt x="9760771" y="1423297"/>
                </a:moveTo>
                <a:lnTo>
                  <a:pt x="9602992" y="1516530"/>
                </a:lnTo>
                <a:lnTo>
                  <a:pt x="9602992" y="1698214"/>
                </a:lnTo>
                <a:lnTo>
                  <a:pt x="9760771" y="1789057"/>
                </a:lnTo>
                <a:lnTo>
                  <a:pt x="9918550" y="1698214"/>
                </a:lnTo>
                <a:lnTo>
                  <a:pt x="9918550" y="1514139"/>
                </a:lnTo>
                <a:close/>
                <a:moveTo>
                  <a:pt x="9440432" y="1423297"/>
                </a:moveTo>
                <a:lnTo>
                  <a:pt x="9282654" y="1516530"/>
                </a:lnTo>
                <a:lnTo>
                  <a:pt x="9282654" y="1698214"/>
                </a:lnTo>
                <a:lnTo>
                  <a:pt x="9440432" y="1789057"/>
                </a:lnTo>
                <a:lnTo>
                  <a:pt x="9598211" y="1698214"/>
                </a:lnTo>
                <a:lnTo>
                  <a:pt x="9598211" y="1514139"/>
                </a:lnTo>
                <a:close/>
                <a:moveTo>
                  <a:pt x="9120094" y="1423297"/>
                </a:moveTo>
                <a:lnTo>
                  <a:pt x="8962315" y="1516530"/>
                </a:lnTo>
                <a:lnTo>
                  <a:pt x="8962315" y="1698214"/>
                </a:lnTo>
                <a:lnTo>
                  <a:pt x="9120094" y="1789057"/>
                </a:lnTo>
                <a:lnTo>
                  <a:pt x="9277873" y="1698214"/>
                </a:lnTo>
                <a:lnTo>
                  <a:pt x="9277873" y="1514139"/>
                </a:lnTo>
                <a:close/>
                <a:moveTo>
                  <a:pt x="8799755" y="1423297"/>
                </a:moveTo>
                <a:lnTo>
                  <a:pt x="8641976" y="1516530"/>
                </a:lnTo>
                <a:lnTo>
                  <a:pt x="8641976" y="1698214"/>
                </a:lnTo>
                <a:lnTo>
                  <a:pt x="8799755" y="1789057"/>
                </a:lnTo>
                <a:lnTo>
                  <a:pt x="8957533" y="1698214"/>
                </a:lnTo>
                <a:lnTo>
                  <a:pt x="8957533" y="1514139"/>
                </a:lnTo>
                <a:close/>
                <a:moveTo>
                  <a:pt x="8479416" y="1423297"/>
                </a:moveTo>
                <a:lnTo>
                  <a:pt x="8321638" y="1516530"/>
                </a:lnTo>
                <a:lnTo>
                  <a:pt x="8321638" y="1698214"/>
                </a:lnTo>
                <a:lnTo>
                  <a:pt x="8479416" y="1789057"/>
                </a:lnTo>
                <a:lnTo>
                  <a:pt x="8637195" y="1698214"/>
                </a:lnTo>
                <a:lnTo>
                  <a:pt x="8637195" y="1514139"/>
                </a:lnTo>
                <a:close/>
                <a:moveTo>
                  <a:pt x="8159077" y="1423297"/>
                </a:moveTo>
                <a:lnTo>
                  <a:pt x="8001298" y="1516530"/>
                </a:lnTo>
                <a:lnTo>
                  <a:pt x="8001298" y="1698214"/>
                </a:lnTo>
                <a:lnTo>
                  <a:pt x="8159077" y="1789057"/>
                </a:lnTo>
                <a:lnTo>
                  <a:pt x="8316856" y="1698214"/>
                </a:lnTo>
                <a:lnTo>
                  <a:pt x="8316856" y="1514139"/>
                </a:lnTo>
                <a:close/>
                <a:moveTo>
                  <a:pt x="7838739" y="1423297"/>
                </a:moveTo>
                <a:lnTo>
                  <a:pt x="7680960" y="1516530"/>
                </a:lnTo>
                <a:lnTo>
                  <a:pt x="7680960" y="1698214"/>
                </a:lnTo>
                <a:lnTo>
                  <a:pt x="7838739" y="1789057"/>
                </a:lnTo>
                <a:lnTo>
                  <a:pt x="7996518" y="1698214"/>
                </a:lnTo>
                <a:lnTo>
                  <a:pt x="7996518" y="1514139"/>
                </a:lnTo>
                <a:close/>
                <a:moveTo>
                  <a:pt x="7518400" y="1423297"/>
                </a:moveTo>
                <a:lnTo>
                  <a:pt x="7360621" y="1516530"/>
                </a:lnTo>
                <a:lnTo>
                  <a:pt x="7360621" y="1698214"/>
                </a:lnTo>
                <a:lnTo>
                  <a:pt x="7518400" y="1789057"/>
                </a:lnTo>
                <a:lnTo>
                  <a:pt x="7676179" y="1698214"/>
                </a:lnTo>
                <a:lnTo>
                  <a:pt x="7676179" y="1514139"/>
                </a:lnTo>
                <a:close/>
                <a:moveTo>
                  <a:pt x="7198061" y="1423297"/>
                </a:moveTo>
                <a:lnTo>
                  <a:pt x="7040282" y="1516530"/>
                </a:lnTo>
                <a:lnTo>
                  <a:pt x="7040282" y="1698214"/>
                </a:lnTo>
                <a:lnTo>
                  <a:pt x="7198061" y="1789057"/>
                </a:lnTo>
                <a:lnTo>
                  <a:pt x="7355839" y="1698214"/>
                </a:lnTo>
                <a:lnTo>
                  <a:pt x="7355839" y="1514139"/>
                </a:lnTo>
                <a:close/>
                <a:moveTo>
                  <a:pt x="6877722" y="1423297"/>
                </a:moveTo>
                <a:lnTo>
                  <a:pt x="6719944" y="1516530"/>
                </a:lnTo>
                <a:lnTo>
                  <a:pt x="6719944" y="1698214"/>
                </a:lnTo>
                <a:lnTo>
                  <a:pt x="6877722" y="1789057"/>
                </a:lnTo>
                <a:lnTo>
                  <a:pt x="7035501" y="1698214"/>
                </a:lnTo>
                <a:lnTo>
                  <a:pt x="7035501" y="1514139"/>
                </a:lnTo>
                <a:close/>
                <a:moveTo>
                  <a:pt x="6557383" y="1423297"/>
                </a:moveTo>
                <a:lnTo>
                  <a:pt x="6399604" y="1516530"/>
                </a:lnTo>
                <a:lnTo>
                  <a:pt x="6399604" y="1698214"/>
                </a:lnTo>
                <a:lnTo>
                  <a:pt x="6557383" y="1789057"/>
                </a:lnTo>
                <a:lnTo>
                  <a:pt x="6715162" y="1698214"/>
                </a:lnTo>
                <a:lnTo>
                  <a:pt x="6715162" y="1514139"/>
                </a:lnTo>
                <a:close/>
                <a:moveTo>
                  <a:pt x="5916706" y="1423297"/>
                </a:moveTo>
                <a:lnTo>
                  <a:pt x="5758927" y="1516530"/>
                </a:lnTo>
                <a:lnTo>
                  <a:pt x="5758927" y="1695824"/>
                </a:lnTo>
                <a:lnTo>
                  <a:pt x="5916706" y="1789057"/>
                </a:lnTo>
                <a:lnTo>
                  <a:pt x="6074484" y="1698214"/>
                </a:lnTo>
                <a:lnTo>
                  <a:pt x="6074484" y="1514139"/>
                </a:lnTo>
                <a:close/>
                <a:moveTo>
                  <a:pt x="5596368" y="1423297"/>
                </a:moveTo>
                <a:lnTo>
                  <a:pt x="5438588" y="1516530"/>
                </a:lnTo>
                <a:lnTo>
                  <a:pt x="5438588" y="1698214"/>
                </a:lnTo>
                <a:lnTo>
                  <a:pt x="5596368" y="1789057"/>
                </a:lnTo>
                <a:lnTo>
                  <a:pt x="5754146" y="1698214"/>
                </a:lnTo>
                <a:lnTo>
                  <a:pt x="5754146" y="1514139"/>
                </a:lnTo>
                <a:close/>
                <a:moveTo>
                  <a:pt x="5276028" y="1423297"/>
                </a:moveTo>
                <a:lnTo>
                  <a:pt x="5118250" y="1516530"/>
                </a:lnTo>
                <a:lnTo>
                  <a:pt x="5118250" y="1698214"/>
                </a:lnTo>
                <a:lnTo>
                  <a:pt x="5276028" y="1789057"/>
                </a:lnTo>
                <a:lnTo>
                  <a:pt x="5433807" y="1698214"/>
                </a:lnTo>
                <a:lnTo>
                  <a:pt x="5433807" y="1514139"/>
                </a:lnTo>
                <a:close/>
                <a:moveTo>
                  <a:pt x="4955689" y="1423297"/>
                </a:moveTo>
                <a:lnTo>
                  <a:pt x="4797910" y="1516530"/>
                </a:lnTo>
                <a:lnTo>
                  <a:pt x="4797910" y="1698214"/>
                </a:lnTo>
                <a:lnTo>
                  <a:pt x="4955689" y="1789057"/>
                </a:lnTo>
                <a:lnTo>
                  <a:pt x="5113468" y="1698214"/>
                </a:lnTo>
                <a:lnTo>
                  <a:pt x="5113468" y="1514139"/>
                </a:lnTo>
                <a:close/>
                <a:moveTo>
                  <a:pt x="4635350" y="1423297"/>
                </a:moveTo>
                <a:lnTo>
                  <a:pt x="4477571" y="1516530"/>
                </a:lnTo>
                <a:lnTo>
                  <a:pt x="4477571" y="1698214"/>
                </a:lnTo>
                <a:lnTo>
                  <a:pt x="4635350" y="1789057"/>
                </a:lnTo>
                <a:lnTo>
                  <a:pt x="4793129" y="1698214"/>
                </a:lnTo>
                <a:lnTo>
                  <a:pt x="4793129" y="1514139"/>
                </a:lnTo>
                <a:close/>
                <a:moveTo>
                  <a:pt x="4312621" y="1423297"/>
                </a:moveTo>
                <a:lnTo>
                  <a:pt x="4154842" y="1516530"/>
                </a:lnTo>
                <a:lnTo>
                  <a:pt x="4154842" y="1698214"/>
                </a:lnTo>
                <a:lnTo>
                  <a:pt x="4312621" y="1789057"/>
                </a:lnTo>
                <a:lnTo>
                  <a:pt x="4470400" y="1698214"/>
                </a:lnTo>
                <a:lnTo>
                  <a:pt x="4470400" y="1514139"/>
                </a:lnTo>
                <a:close/>
                <a:moveTo>
                  <a:pt x="3992282" y="1423297"/>
                </a:moveTo>
                <a:lnTo>
                  <a:pt x="3834503" y="1516530"/>
                </a:lnTo>
                <a:lnTo>
                  <a:pt x="3834503" y="1698214"/>
                </a:lnTo>
                <a:lnTo>
                  <a:pt x="3992282" y="1789057"/>
                </a:lnTo>
                <a:lnTo>
                  <a:pt x="4150061" y="1698214"/>
                </a:lnTo>
                <a:lnTo>
                  <a:pt x="4150061" y="1514139"/>
                </a:lnTo>
                <a:close/>
                <a:moveTo>
                  <a:pt x="3671943" y="1423297"/>
                </a:moveTo>
                <a:lnTo>
                  <a:pt x="3514165" y="1516530"/>
                </a:lnTo>
                <a:lnTo>
                  <a:pt x="3514165" y="1698214"/>
                </a:lnTo>
                <a:lnTo>
                  <a:pt x="3671943" y="1789057"/>
                </a:lnTo>
                <a:lnTo>
                  <a:pt x="3829722" y="1698214"/>
                </a:lnTo>
                <a:lnTo>
                  <a:pt x="3829722" y="1514139"/>
                </a:lnTo>
                <a:close/>
                <a:moveTo>
                  <a:pt x="3351604" y="1423297"/>
                </a:moveTo>
                <a:lnTo>
                  <a:pt x="3193825" y="1516530"/>
                </a:lnTo>
                <a:lnTo>
                  <a:pt x="3193825" y="1698214"/>
                </a:lnTo>
                <a:lnTo>
                  <a:pt x="3351604" y="1789057"/>
                </a:lnTo>
                <a:lnTo>
                  <a:pt x="3509383" y="1698214"/>
                </a:lnTo>
                <a:lnTo>
                  <a:pt x="3509383" y="1514139"/>
                </a:lnTo>
                <a:close/>
                <a:moveTo>
                  <a:pt x="3031266" y="1423297"/>
                </a:moveTo>
                <a:lnTo>
                  <a:pt x="2873487" y="1516530"/>
                </a:lnTo>
                <a:lnTo>
                  <a:pt x="2873487" y="1700605"/>
                </a:lnTo>
                <a:lnTo>
                  <a:pt x="3031266" y="1791447"/>
                </a:lnTo>
                <a:lnTo>
                  <a:pt x="3189044" y="1700605"/>
                </a:lnTo>
                <a:lnTo>
                  <a:pt x="3189044" y="1516530"/>
                </a:lnTo>
                <a:close/>
                <a:moveTo>
                  <a:pt x="2710927" y="1423297"/>
                </a:moveTo>
                <a:lnTo>
                  <a:pt x="2553148" y="1516530"/>
                </a:lnTo>
                <a:lnTo>
                  <a:pt x="2553148" y="1698214"/>
                </a:lnTo>
                <a:lnTo>
                  <a:pt x="2710927" y="1789057"/>
                </a:lnTo>
                <a:lnTo>
                  <a:pt x="2868706" y="1698214"/>
                </a:lnTo>
                <a:lnTo>
                  <a:pt x="2868706" y="1514139"/>
                </a:lnTo>
                <a:close/>
                <a:moveTo>
                  <a:pt x="2390588" y="1423297"/>
                </a:moveTo>
                <a:lnTo>
                  <a:pt x="2232809" y="1516530"/>
                </a:lnTo>
                <a:lnTo>
                  <a:pt x="2232809" y="1700605"/>
                </a:lnTo>
                <a:lnTo>
                  <a:pt x="2390588" y="1789057"/>
                </a:lnTo>
                <a:lnTo>
                  <a:pt x="2548367" y="1698214"/>
                </a:lnTo>
                <a:lnTo>
                  <a:pt x="2548367" y="1514139"/>
                </a:lnTo>
                <a:close/>
                <a:moveTo>
                  <a:pt x="2070249" y="1423297"/>
                </a:moveTo>
                <a:lnTo>
                  <a:pt x="1912470" y="1516530"/>
                </a:lnTo>
                <a:lnTo>
                  <a:pt x="1912470" y="1698214"/>
                </a:lnTo>
                <a:lnTo>
                  <a:pt x="2070249" y="1789057"/>
                </a:lnTo>
                <a:lnTo>
                  <a:pt x="2228028" y="1698214"/>
                </a:lnTo>
                <a:lnTo>
                  <a:pt x="2228028" y="1514139"/>
                </a:lnTo>
                <a:close/>
                <a:moveTo>
                  <a:pt x="1749910" y="1423297"/>
                </a:moveTo>
                <a:lnTo>
                  <a:pt x="1592131" y="1516530"/>
                </a:lnTo>
                <a:lnTo>
                  <a:pt x="1592131" y="1698214"/>
                </a:lnTo>
                <a:lnTo>
                  <a:pt x="1749910" y="1789057"/>
                </a:lnTo>
                <a:lnTo>
                  <a:pt x="1907689" y="1698214"/>
                </a:lnTo>
                <a:lnTo>
                  <a:pt x="1907689" y="1514139"/>
                </a:lnTo>
                <a:close/>
                <a:moveTo>
                  <a:pt x="1429571" y="1423297"/>
                </a:moveTo>
                <a:lnTo>
                  <a:pt x="1271793" y="1516530"/>
                </a:lnTo>
                <a:lnTo>
                  <a:pt x="1271793" y="1700605"/>
                </a:lnTo>
                <a:lnTo>
                  <a:pt x="1429571" y="1791447"/>
                </a:lnTo>
                <a:lnTo>
                  <a:pt x="1587350" y="1700605"/>
                </a:lnTo>
                <a:lnTo>
                  <a:pt x="1587350" y="1516530"/>
                </a:lnTo>
                <a:close/>
                <a:moveTo>
                  <a:pt x="1109233" y="1423297"/>
                </a:moveTo>
                <a:lnTo>
                  <a:pt x="951454" y="1516530"/>
                </a:lnTo>
                <a:lnTo>
                  <a:pt x="951454" y="1700605"/>
                </a:lnTo>
                <a:lnTo>
                  <a:pt x="1109233" y="1791447"/>
                </a:lnTo>
                <a:lnTo>
                  <a:pt x="1267011" y="1698214"/>
                </a:lnTo>
                <a:lnTo>
                  <a:pt x="1267011" y="1514139"/>
                </a:lnTo>
                <a:close/>
                <a:moveTo>
                  <a:pt x="11522635" y="1145989"/>
                </a:moveTo>
                <a:lnTo>
                  <a:pt x="11364856" y="1236831"/>
                </a:lnTo>
                <a:lnTo>
                  <a:pt x="11364856" y="1420906"/>
                </a:lnTo>
                <a:lnTo>
                  <a:pt x="11522635" y="1511749"/>
                </a:lnTo>
                <a:lnTo>
                  <a:pt x="11680414" y="1420906"/>
                </a:lnTo>
                <a:lnTo>
                  <a:pt x="11680414" y="1236831"/>
                </a:lnTo>
                <a:close/>
                <a:moveTo>
                  <a:pt x="11202296" y="1145989"/>
                </a:moveTo>
                <a:lnTo>
                  <a:pt x="11044517" y="1236831"/>
                </a:lnTo>
                <a:lnTo>
                  <a:pt x="11044517" y="1420906"/>
                </a:lnTo>
                <a:lnTo>
                  <a:pt x="11202296" y="1511749"/>
                </a:lnTo>
                <a:lnTo>
                  <a:pt x="11360075" y="1420906"/>
                </a:lnTo>
                <a:lnTo>
                  <a:pt x="11360075" y="1236831"/>
                </a:lnTo>
                <a:close/>
                <a:moveTo>
                  <a:pt x="10881957" y="1145989"/>
                </a:moveTo>
                <a:lnTo>
                  <a:pt x="10724179" y="1236831"/>
                </a:lnTo>
                <a:lnTo>
                  <a:pt x="10724179" y="1420906"/>
                </a:lnTo>
                <a:lnTo>
                  <a:pt x="10881957" y="1511749"/>
                </a:lnTo>
                <a:lnTo>
                  <a:pt x="11039736" y="1420906"/>
                </a:lnTo>
                <a:lnTo>
                  <a:pt x="11039736" y="1236831"/>
                </a:lnTo>
                <a:close/>
                <a:moveTo>
                  <a:pt x="10561618" y="1145989"/>
                </a:moveTo>
                <a:lnTo>
                  <a:pt x="10403839" y="1236831"/>
                </a:lnTo>
                <a:lnTo>
                  <a:pt x="10403839" y="1420906"/>
                </a:lnTo>
                <a:lnTo>
                  <a:pt x="10561618" y="1511749"/>
                </a:lnTo>
                <a:lnTo>
                  <a:pt x="10719397" y="1420906"/>
                </a:lnTo>
                <a:lnTo>
                  <a:pt x="10719397" y="1236831"/>
                </a:lnTo>
                <a:close/>
                <a:moveTo>
                  <a:pt x="10241280" y="1145989"/>
                </a:moveTo>
                <a:lnTo>
                  <a:pt x="10083501" y="1236831"/>
                </a:lnTo>
                <a:lnTo>
                  <a:pt x="10083501" y="1420906"/>
                </a:lnTo>
                <a:lnTo>
                  <a:pt x="10241280" y="1511749"/>
                </a:lnTo>
                <a:lnTo>
                  <a:pt x="10399058" y="1420906"/>
                </a:lnTo>
                <a:lnTo>
                  <a:pt x="10399058" y="1236831"/>
                </a:lnTo>
                <a:close/>
                <a:moveTo>
                  <a:pt x="9920941" y="1145989"/>
                </a:moveTo>
                <a:lnTo>
                  <a:pt x="9763162" y="1236831"/>
                </a:lnTo>
                <a:lnTo>
                  <a:pt x="9763162" y="1420906"/>
                </a:lnTo>
                <a:lnTo>
                  <a:pt x="9920941" y="1511749"/>
                </a:lnTo>
                <a:lnTo>
                  <a:pt x="10078720" y="1420906"/>
                </a:lnTo>
                <a:lnTo>
                  <a:pt x="10078720" y="1236831"/>
                </a:lnTo>
                <a:close/>
                <a:moveTo>
                  <a:pt x="9600602" y="1145989"/>
                </a:moveTo>
                <a:lnTo>
                  <a:pt x="9442823" y="1236831"/>
                </a:lnTo>
                <a:lnTo>
                  <a:pt x="9442823" y="1420906"/>
                </a:lnTo>
                <a:lnTo>
                  <a:pt x="9600602" y="1511749"/>
                </a:lnTo>
                <a:lnTo>
                  <a:pt x="9758380" y="1420906"/>
                </a:lnTo>
                <a:lnTo>
                  <a:pt x="9758380" y="1236831"/>
                </a:lnTo>
                <a:close/>
                <a:moveTo>
                  <a:pt x="9280263" y="1145989"/>
                </a:moveTo>
                <a:lnTo>
                  <a:pt x="9122485" y="1236831"/>
                </a:lnTo>
                <a:lnTo>
                  <a:pt x="9122485" y="1420906"/>
                </a:lnTo>
                <a:lnTo>
                  <a:pt x="9280263" y="1511749"/>
                </a:lnTo>
                <a:lnTo>
                  <a:pt x="9438042" y="1420906"/>
                </a:lnTo>
                <a:lnTo>
                  <a:pt x="9438042" y="1236831"/>
                </a:lnTo>
                <a:close/>
                <a:moveTo>
                  <a:pt x="8959924" y="1145989"/>
                </a:moveTo>
                <a:lnTo>
                  <a:pt x="8802145" y="1236831"/>
                </a:lnTo>
                <a:lnTo>
                  <a:pt x="8802145" y="1420906"/>
                </a:lnTo>
                <a:lnTo>
                  <a:pt x="8959924" y="1511749"/>
                </a:lnTo>
                <a:lnTo>
                  <a:pt x="9117703" y="1420906"/>
                </a:lnTo>
                <a:lnTo>
                  <a:pt x="9117703" y="1236831"/>
                </a:lnTo>
                <a:close/>
                <a:moveTo>
                  <a:pt x="8639585" y="1145989"/>
                </a:moveTo>
                <a:lnTo>
                  <a:pt x="8481806" y="1236831"/>
                </a:lnTo>
                <a:lnTo>
                  <a:pt x="8481806" y="1420906"/>
                </a:lnTo>
                <a:lnTo>
                  <a:pt x="8639585" y="1511749"/>
                </a:lnTo>
                <a:lnTo>
                  <a:pt x="8797364" y="1420906"/>
                </a:lnTo>
                <a:lnTo>
                  <a:pt x="8797364" y="1236831"/>
                </a:lnTo>
                <a:close/>
                <a:moveTo>
                  <a:pt x="8319247" y="1145989"/>
                </a:moveTo>
                <a:lnTo>
                  <a:pt x="8161468" y="1236831"/>
                </a:lnTo>
                <a:lnTo>
                  <a:pt x="8161468" y="1420906"/>
                </a:lnTo>
                <a:lnTo>
                  <a:pt x="8319247" y="1511749"/>
                </a:lnTo>
                <a:lnTo>
                  <a:pt x="8477026" y="1420906"/>
                </a:lnTo>
                <a:lnTo>
                  <a:pt x="8477026" y="1236831"/>
                </a:lnTo>
                <a:close/>
                <a:moveTo>
                  <a:pt x="7998908" y="1145989"/>
                </a:moveTo>
                <a:lnTo>
                  <a:pt x="7841129" y="1236831"/>
                </a:lnTo>
                <a:lnTo>
                  <a:pt x="7841129" y="1420906"/>
                </a:lnTo>
                <a:lnTo>
                  <a:pt x="7998908" y="1511749"/>
                </a:lnTo>
                <a:lnTo>
                  <a:pt x="8156687" y="1420906"/>
                </a:lnTo>
                <a:lnTo>
                  <a:pt x="8156687" y="1236831"/>
                </a:lnTo>
                <a:close/>
                <a:moveTo>
                  <a:pt x="7678569" y="1145989"/>
                </a:moveTo>
                <a:lnTo>
                  <a:pt x="7520791" y="1236831"/>
                </a:lnTo>
                <a:lnTo>
                  <a:pt x="7520791" y="1420906"/>
                </a:lnTo>
                <a:lnTo>
                  <a:pt x="7678569" y="1511749"/>
                </a:lnTo>
                <a:lnTo>
                  <a:pt x="7836348" y="1420906"/>
                </a:lnTo>
                <a:lnTo>
                  <a:pt x="7836348" y="1236831"/>
                </a:lnTo>
                <a:close/>
                <a:moveTo>
                  <a:pt x="7358230" y="1145989"/>
                </a:moveTo>
                <a:lnTo>
                  <a:pt x="7200451" y="1236831"/>
                </a:lnTo>
                <a:lnTo>
                  <a:pt x="7200451" y="1420906"/>
                </a:lnTo>
                <a:lnTo>
                  <a:pt x="7358230" y="1511749"/>
                </a:lnTo>
                <a:lnTo>
                  <a:pt x="7516009" y="1420906"/>
                </a:lnTo>
                <a:lnTo>
                  <a:pt x="7516009" y="1236831"/>
                </a:lnTo>
                <a:close/>
                <a:moveTo>
                  <a:pt x="7037892" y="1145989"/>
                </a:moveTo>
                <a:lnTo>
                  <a:pt x="6880113" y="1236831"/>
                </a:lnTo>
                <a:lnTo>
                  <a:pt x="6880113" y="1420906"/>
                </a:lnTo>
                <a:lnTo>
                  <a:pt x="7037892" y="1511749"/>
                </a:lnTo>
                <a:lnTo>
                  <a:pt x="7195671" y="1420906"/>
                </a:lnTo>
                <a:lnTo>
                  <a:pt x="7195671" y="1236831"/>
                </a:lnTo>
                <a:close/>
                <a:moveTo>
                  <a:pt x="6717553" y="1145989"/>
                </a:moveTo>
                <a:lnTo>
                  <a:pt x="6559774" y="1236831"/>
                </a:lnTo>
                <a:lnTo>
                  <a:pt x="6559774" y="1420906"/>
                </a:lnTo>
                <a:lnTo>
                  <a:pt x="6717553" y="1511749"/>
                </a:lnTo>
                <a:lnTo>
                  <a:pt x="6875332" y="1420906"/>
                </a:lnTo>
                <a:lnTo>
                  <a:pt x="6875332" y="1236831"/>
                </a:lnTo>
                <a:close/>
                <a:moveTo>
                  <a:pt x="6397214" y="1145989"/>
                </a:moveTo>
                <a:lnTo>
                  <a:pt x="6239435" y="1236831"/>
                </a:lnTo>
                <a:lnTo>
                  <a:pt x="6239435" y="1420906"/>
                </a:lnTo>
                <a:lnTo>
                  <a:pt x="6397214" y="1511749"/>
                </a:lnTo>
                <a:lnTo>
                  <a:pt x="6554992" y="1420906"/>
                </a:lnTo>
                <a:lnTo>
                  <a:pt x="6554992" y="1236831"/>
                </a:lnTo>
                <a:close/>
                <a:moveTo>
                  <a:pt x="5756536" y="1145989"/>
                </a:moveTo>
                <a:lnTo>
                  <a:pt x="5598757" y="1236831"/>
                </a:lnTo>
                <a:lnTo>
                  <a:pt x="5598757" y="1420906"/>
                </a:lnTo>
                <a:lnTo>
                  <a:pt x="5756536" y="1511749"/>
                </a:lnTo>
                <a:lnTo>
                  <a:pt x="5914316" y="1420906"/>
                </a:lnTo>
                <a:lnTo>
                  <a:pt x="5914316" y="1236831"/>
                </a:lnTo>
                <a:close/>
                <a:moveTo>
                  <a:pt x="5436198" y="1145989"/>
                </a:moveTo>
                <a:lnTo>
                  <a:pt x="5278418" y="1236831"/>
                </a:lnTo>
                <a:lnTo>
                  <a:pt x="5278418" y="1420906"/>
                </a:lnTo>
                <a:lnTo>
                  <a:pt x="5436198" y="1511749"/>
                </a:lnTo>
                <a:lnTo>
                  <a:pt x="5593976" y="1420906"/>
                </a:lnTo>
                <a:lnTo>
                  <a:pt x="5593976" y="1236831"/>
                </a:lnTo>
                <a:close/>
                <a:moveTo>
                  <a:pt x="5113468" y="1145989"/>
                </a:moveTo>
                <a:lnTo>
                  <a:pt x="4955689" y="1236831"/>
                </a:lnTo>
                <a:lnTo>
                  <a:pt x="4955689" y="1420906"/>
                </a:lnTo>
                <a:lnTo>
                  <a:pt x="5113468" y="1511749"/>
                </a:lnTo>
                <a:lnTo>
                  <a:pt x="5271247" y="1420906"/>
                </a:lnTo>
                <a:lnTo>
                  <a:pt x="5271247" y="1236831"/>
                </a:lnTo>
                <a:close/>
                <a:moveTo>
                  <a:pt x="4793129" y="1145989"/>
                </a:moveTo>
                <a:lnTo>
                  <a:pt x="4635350" y="1236831"/>
                </a:lnTo>
                <a:lnTo>
                  <a:pt x="4635350" y="1420906"/>
                </a:lnTo>
                <a:lnTo>
                  <a:pt x="4793129" y="1511749"/>
                </a:lnTo>
                <a:lnTo>
                  <a:pt x="4950908" y="1420906"/>
                </a:lnTo>
                <a:lnTo>
                  <a:pt x="4950908" y="1236831"/>
                </a:lnTo>
                <a:close/>
                <a:moveTo>
                  <a:pt x="4472790" y="1145989"/>
                </a:moveTo>
                <a:lnTo>
                  <a:pt x="4315012" y="1236831"/>
                </a:lnTo>
                <a:lnTo>
                  <a:pt x="4315012" y="1420906"/>
                </a:lnTo>
                <a:lnTo>
                  <a:pt x="4472790" y="1511749"/>
                </a:lnTo>
                <a:lnTo>
                  <a:pt x="4630569" y="1420906"/>
                </a:lnTo>
                <a:lnTo>
                  <a:pt x="4630569" y="1236831"/>
                </a:lnTo>
                <a:close/>
                <a:moveTo>
                  <a:pt x="4152451" y="1145989"/>
                </a:moveTo>
                <a:lnTo>
                  <a:pt x="3994673" y="1236831"/>
                </a:lnTo>
                <a:lnTo>
                  <a:pt x="3994673" y="1420906"/>
                </a:lnTo>
                <a:lnTo>
                  <a:pt x="4152451" y="1511749"/>
                </a:lnTo>
                <a:lnTo>
                  <a:pt x="4310230" y="1420906"/>
                </a:lnTo>
                <a:lnTo>
                  <a:pt x="4310230" y="1236831"/>
                </a:lnTo>
                <a:close/>
                <a:moveTo>
                  <a:pt x="3832112" y="1145989"/>
                </a:moveTo>
                <a:lnTo>
                  <a:pt x="3674334" y="1236831"/>
                </a:lnTo>
                <a:lnTo>
                  <a:pt x="3674334" y="1420906"/>
                </a:lnTo>
                <a:lnTo>
                  <a:pt x="3832112" y="1511749"/>
                </a:lnTo>
                <a:lnTo>
                  <a:pt x="3989891" y="1420906"/>
                </a:lnTo>
                <a:lnTo>
                  <a:pt x="3989891" y="1236831"/>
                </a:lnTo>
                <a:close/>
                <a:moveTo>
                  <a:pt x="3511774" y="1145989"/>
                </a:moveTo>
                <a:lnTo>
                  <a:pt x="3353995" y="1236831"/>
                </a:lnTo>
                <a:lnTo>
                  <a:pt x="3353995" y="1420906"/>
                </a:lnTo>
                <a:lnTo>
                  <a:pt x="3511774" y="1511749"/>
                </a:lnTo>
                <a:lnTo>
                  <a:pt x="3669553" y="1420906"/>
                </a:lnTo>
                <a:lnTo>
                  <a:pt x="3669553" y="1236831"/>
                </a:lnTo>
                <a:close/>
                <a:moveTo>
                  <a:pt x="3191435" y="1145989"/>
                </a:moveTo>
                <a:lnTo>
                  <a:pt x="3033656" y="1236831"/>
                </a:lnTo>
                <a:lnTo>
                  <a:pt x="3033656" y="1420906"/>
                </a:lnTo>
                <a:lnTo>
                  <a:pt x="3191435" y="1511749"/>
                </a:lnTo>
                <a:lnTo>
                  <a:pt x="3349214" y="1420906"/>
                </a:lnTo>
                <a:lnTo>
                  <a:pt x="3349214" y="1236831"/>
                </a:lnTo>
                <a:close/>
                <a:moveTo>
                  <a:pt x="2871096" y="1145989"/>
                </a:moveTo>
                <a:lnTo>
                  <a:pt x="2713317" y="1236831"/>
                </a:lnTo>
                <a:lnTo>
                  <a:pt x="2713317" y="1420906"/>
                </a:lnTo>
                <a:lnTo>
                  <a:pt x="2871096" y="1511749"/>
                </a:lnTo>
                <a:lnTo>
                  <a:pt x="3028875" y="1420906"/>
                </a:lnTo>
                <a:lnTo>
                  <a:pt x="3028875" y="1236831"/>
                </a:lnTo>
                <a:close/>
                <a:moveTo>
                  <a:pt x="2550757" y="1145989"/>
                </a:moveTo>
                <a:lnTo>
                  <a:pt x="2392978" y="1236831"/>
                </a:lnTo>
                <a:lnTo>
                  <a:pt x="2392978" y="1420906"/>
                </a:lnTo>
                <a:lnTo>
                  <a:pt x="2550757" y="1511749"/>
                </a:lnTo>
                <a:lnTo>
                  <a:pt x="2708536" y="1420906"/>
                </a:lnTo>
                <a:lnTo>
                  <a:pt x="2708536" y="1236831"/>
                </a:lnTo>
                <a:close/>
                <a:moveTo>
                  <a:pt x="2230419" y="1145989"/>
                </a:moveTo>
                <a:lnTo>
                  <a:pt x="2072640" y="1236831"/>
                </a:lnTo>
                <a:lnTo>
                  <a:pt x="2072640" y="1420906"/>
                </a:lnTo>
                <a:lnTo>
                  <a:pt x="2230419" y="1511749"/>
                </a:lnTo>
                <a:lnTo>
                  <a:pt x="2388197" y="1420906"/>
                </a:lnTo>
                <a:lnTo>
                  <a:pt x="2388197" y="1236831"/>
                </a:lnTo>
                <a:close/>
                <a:moveTo>
                  <a:pt x="1910080" y="1145989"/>
                </a:moveTo>
                <a:lnTo>
                  <a:pt x="1752301" y="1236831"/>
                </a:lnTo>
                <a:lnTo>
                  <a:pt x="1752301" y="1420906"/>
                </a:lnTo>
                <a:lnTo>
                  <a:pt x="1910080" y="1511749"/>
                </a:lnTo>
                <a:lnTo>
                  <a:pt x="2067858" y="1420906"/>
                </a:lnTo>
                <a:lnTo>
                  <a:pt x="2067858" y="1236831"/>
                </a:lnTo>
                <a:close/>
                <a:moveTo>
                  <a:pt x="1589741" y="1145989"/>
                </a:moveTo>
                <a:lnTo>
                  <a:pt x="1431962" y="1236831"/>
                </a:lnTo>
                <a:lnTo>
                  <a:pt x="1431962" y="1420906"/>
                </a:lnTo>
                <a:lnTo>
                  <a:pt x="1589741" y="1511749"/>
                </a:lnTo>
                <a:lnTo>
                  <a:pt x="1747520" y="1420906"/>
                </a:lnTo>
                <a:lnTo>
                  <a:pt x="1747520" y="1236831"/>
                </a:lnTo>
                <a:close/>
                <a:moveTo>
                  <a:pt x="1269402" y="1145989"/>
                </a:moveTo>
                <a:lnTo>
                  <a:pt x="1111623" y="1236831"/>
                </a:lnTo>
                <a:lnTo>
                  <a:pt x="1111623" y="1420906"/>
                </a:lnTo>
                <a:lnTo>
                  <a:pt x="1269402" y="1511749"/>
                </a:lnTo>
                <a:lnTo>
                  <a:pt x="1427181" y="1420906"/>
                </a:lnTo>
                <a:lnTo>
                  <a:pt x="1427181" y="1236831"/>
                </a:lnTo>
                <a:close/>
                <a:moveTo>
                  <a:pt x="949063" y="1145989"/>
                </a:moveTo>
                <a:lnTo>
                  <a:pt x="791284" y="1236831"/>
                </a:lnTo>
                <a:lnTo>
                  <a:pt x="791284" y="1420906"/>
                </a:lnTo>
                <a:lnTo>
                  <a:pt x="949063" y="1511749"/>
                </a:lnTo>
                <a:lnTo>
                  <a:pt x="1106842" y="1420906"/>
                </a:lnTo>
                <a:lnTo>
                  <a:pt x="1106842" y="1236831"/>
                </a:lnTo>
                <a:close/>
                <a:moveTo>
                  <a:pt x="628724" y="1145989"/>
                </a:moveTo>
                <a:lnTo>
                  <a:pt x="470945" y="1236831"/>
                </a:lnTo>
                <a:lnTo>
                  <a:pt x="470945" y="1420906"/>
                </a:lnTo>
                <a:lnTo>
                  <a:pt x="628724" y="1511749"/>
                </a:lnTo>
                <a:lnTo>
                  <a:pt x="786503" y="1420906"/>
                </a:lnTo>
                <a:lnTo>
                  <a:pt x="786503" y="1236831"/>
                </a:lnTo>
                <a:close/>
                <a:moveTo>
                  <a:pt x="308385" y="1145989"/>
                </a:moveTo>
                <a:lnTo>
                  <a:pt x="150607" y="1236831"/>
                </a:lnTo>
                <a:lnTo>
                  <a:pt x="150607" y="1420906"/>
                </a:lnTo>
                <a:lnTo>
                  <a:pt x="308385" y="1511749"/>
                </a:lnTo>
                <a:lnTo>
                  <a:pt x="466164" y="1420906"/>
                </a:lnTo>
                <a:lnTo>
                  <a:pt x="466164" y="1236831"/>
                </a:lnTo>
                <a:close/>
                <a:moveTo>
                  <a:pt x="11842974" y="1143598"/>
                </a:moveTo>
                <a:lnTo>
                  <a:pt x="11685195" y="1236831"/>
                </a:lnTo>
                <a:lnTo>
                  <a:pt x="11685195" y="1420906"/>
                </a:lnTo>
                <a:lnTo>
                  <a:pt x="11842974" y="1511749"/>
                </a:lnTo>
                <a:lnTo>
                  <a:pt x="12000753" y="1420906"/>
                </a:lnTo>
                <a:lnTo>
                  <a:pt x="12000753" y="1234440"/>
                </a:lnTo>
                <a:close/>
                <a:moveTo>
                  <a:pt x="6076875" y="1143598"/>
                </a:moveTo>
                <a:lnTo>
                  <a:pt x="5919096" y="1236831"/>
                </a:lnTo>
                <a:lnTo>
                  <a:pt x="5919096" y="1420906"/>
                </a:lnTo>
                <a:lnTo>
                  <a:pt x="6076875" y="1511749"/>
                </a:lnTo>
                <a:lnTo>
                  <a:pt x="6234654" y="1420906"/>
                </a:lnTo>
                <a:lnTo>
                  <a:pt x="6234654" y="1234440"/>
                </a:lnTo>
                <a:close/>
                <a:moveTo>
                  <a:pt x="6237044" y="866290"/>
                </a:moveTo>
                <a:lnTo>
                  <a:pt x="6079266" y="957132"/>
                </a:lnTo>
                <a:lnTo>
                  <a:pt x="6079266" y="1141207"/>
                </a:lnTo>
                <a:lnTo>
                  <a:pt x="6237044" y="1232050"/>
                </a:lnTo>
                <a:lnTo>
                  <a:pt x="6394823" y="1141207"/>
                </a:lnTo>
                <a:lnTo>
                  <a:pt x="6394823" y="957132"/>
                </a:lnTo>
                <a:close/>
                <a:moveTo>
                  <a:pt x="468555" y="866290"/>
                </a:moveTo>
                <a:lnTo>
                  <a:pt x="310776" y="957132"/>
                </a:lnTo>
                <a:lnTo>
                  <a:pt x="310776" y="1141207"/>
                </a:lnTo>
                <a:lnTo>
                  <a:pt x="468555" y="1232050"/>
                </a:lnTo>
                <a:lnTo>
                  <a:pt x="626334" y="1141207"/>
                </a:lnTo>
                <a:lnTo>
                  <a:pt x="626334" y="957132"/>
                </a:lnTo>
                <a:close/>
                <a:moveTo>
                  <a:pt x="11682804" y="863899"/>
                </a:moveTo>
                <a:lnTo>
                  <a:pt x="11525026" y="954742"/>
                </a:lnTo>
                <a:lnTo>
                  <a:pt x="11525026" y="1138817"/>
                </a:lnTo>
                <a:lnTo>
                  <a:pt x="11682804" y="1229659"/>
                </a:lnTo>
                <a:lnTo>
                  <a:pt x="11840583" y="1138817"/>
                </a:lnTo>
                <a:lnTo>
                  <a:pt x="11840583" y="954742"/>
                </a:lnTo>
                <a:close/>
                <a:moveTo>
                  <a:pt x="11362465" y="863899"/>
                </a:moveTo>
                <a:lnTo>
                  <a:pt x="11204686" y="954742"/>
                </a:lnTo>
                <a:lnTo>
                  <a:pt x="11204686" y="1138817"/>
                </a:lnTo>
                <a:lnTo>
                  <a:pt x="11362465" y="1229659"/>
                </a:lnTo>
                <a:lnTo>
                  <a:pt x="11520244" y="1138817"/>
                </a:lnTo>
                <a:lnTo>
                  <a:pt x="11520244" y="954742"/>
                </a:lnTo>
                <a:close/>
                <a:moveTo>
                  <a:pt x="11042127" y="863899"/>
                </a:moveTo>
                <a:lnTo>
                  <a:pt x="10884348" y="954742"/>
                </a:lnTo>
                <a:lnTo>
                  <a:pt x="10884348" y="1138817"/>
                </a:lnTo>
                <a:lnTo>
                  <a:pt x="11042127" y="1229659"/>
                </a:lnTo>
                <a:lnTo>
                  <a:pt x="11199906" y="1138817"/>
                </a:lnTo>
                <a:lnTo>
                  <a:pt x="11199906" y="954742"/>
                </a:lnTo>
                <a:close/>
                <a:moveTo>
                  <a:pt x="10721788" y="863899"/>
                </a:moveTo>
                <a:lnTo>
                  <a:pt x="10564009" y="954742"/>
                </a:lnTo>
                <a:lnTo>
                  <a:pt x="10564009" y="1138817"/>
                </a:lnTo>
                <a:lnTo>
                  <a:pt x="10721788" y="1229659"/>
                </a:lnTo>
                <a:lnTo>
                  <a:pt x="10879567" y="1138817"/>
                </a:lnTo>
                <a:lnTo>
                  <a:pt x="10879567" y="954742"/>
                </a:lnTo>
                <a:close/>
                <a:moveTo>
                  <a:pt x="10401449" y="863899"/>
                </a:moveTo>
                <a:lnTo>
                  <a:pt x="10243670" y="954742"/>
                </a:lnTo>
                <a:lnTo>
                  <a:pt x="10243670" y="1138817"/>
                </a:lnTo>
                <a:lnTo>
                  <a:pt x="10401449" y="1229659"/>
                </a:lnTo>
                <a:lnTo>
                  <a:pt x="10559227" y="1138817"/>
                </a:lnTo>
                <a:lnTo>
                  <a:pt x="10559227" y="954742"/>
                </a:lnTo>
                <a:close/>
                <a:moveTo>
                  <a:pt x="10081110" y="863899"/>
                </a:moveTo>
                <a:lnTo>
                  <a:pt x="9923332" y="954742"/>
                </a:lnTo>
                <a:lnTo>
                  <a:pt x="9923332" y="1138817"/>
                </a:lnTo>
                <a:lnTo>
                  <a:pt x="10081110" y="1229659"/>
                </a:lnTo>
                <a:lnTo>
                  <a:pt x="10238889" y="1138817"/>
                </a:lnTo>
                <a:lnTo>
                  <a:pt x="10238889" y="954742"/>
                </a:lnTo>
                <a:close/>
                <a:moveTo>
                  <a:pt x="9760771" y="863899"/>
                </a:moveTo>
                <a:lnTo>
                  <a:pt x="9602992" y="954742"/>
                </a:lnTo>
                <a:lnTo>
                  <a:pt x="9602992" y="1138817"/>
                </a:lnTo>
                <a:lnTo>
                  <a:pt x="9760771" y="1229659"/>
                </a:lnTo>
                <a:lnTo>
                  <a:pt x="9918550" y="1138817"/>
                </a:lnTo>
                <a:lnTo>
                  <a:pt x="9918550" y="954742"/>
                </a:lnTo>
                <a:close/>
                <a:moveTo>
                  <a:pt x="9440432" y="863899"/>
                </a:moveTo>
                <a:lnTo>
                  <a:pt x="9282654" y="954742"/>
                </a:lnTo>
                <a:lnTo>
                  <a:pt x="9282654" y="1138817"/>
                </a:lnTo>
                <a:lnTo>
                  <a:pt x="9440432" y="1229659"/>
                </a:lnTo>
                <a:lnTo>
                  <a:pt x="9598211" y="1138817"/>
                </a:lnTo>
                <a:lnTo>
                  <a:pt x="9598211" y="954742"/>
                </a:lnTo>
                <a:close/>
                <a:moveTo>
                  <a:pt x="9120094" y="863899"/>
                </a:moveTo>
                <a:lnTo>
                  <a:pt x="8962315" y="954742"/>
                </a:lnTo>
                <a:lnTo>
                  <a:pt x="8962315" y="1138817"/>
                </a:lnTo>
                <a:lnTo>
                  <a:pt x="9120094" y="1229659"/>
                </a:lnTo>
                <a:lnTo>
                  <a:pt x="9277873" y="1138817"/>
                </a:lnTo>
                <a:lnTo>
                  <a:pt x="9277873" y="954742"/>
                </a:lnTo>
                <a:close/>
                <a:moveTo>
                  <a:pt x="8799755" y="863899"/>
                </a:moveTo>
                <a:lnTo>
                  <a:pt x="8641976" y="954742"/>
                </a:lnTo>
                <a:lnTo>
                  <a:pt x="8641976" y="1138817"/>
                </a:lnTo>
                <a:lnTo>
                  <a:pt x="8799755" y="1229659"/>
                </a:lnTo>
                <a:lnTo>
                  <a:pt x="8957533" y="1138817"/>
                </a:lnTo>
                <a:lnTo>
                  <a:pt x="8957533" y="954742"/>
                </a:lnTo>
                <a:close/>
                <a:moveTo>
                  <a:pt x="8479416" y="863899"/>
                </a:moveTo>
                <a:lnTo>
                  <a:pt x="8321638" y="954742"/>
                </a:lnTo>
                <a:lnTo>
                  <a:pt x="8321638" y="1138817"/>
                </a:lnTo>
                <a:lnTo>
                  <a:pt x="8479416" y="1229659"/>
                </a:lnTo>
                <a:lnTo>
                  <a:pt x="8637195" y="1138817"/>
                </a:lnTo>
                <a:lnTo>
                  <a:pt x="8637195" y="954742"/>
                </a:lnTo>
                <a:close/>
                <a:moveTo>
                  <a:pt x="8159077" y="863899"/>
                </a:moveTo>
                <a:lnTo>
                  <a:pt x="8001298" y="954742"/>
                </a:lnTo>
                <a:lnTo>
                  <a:pt x="8001298" y="1138817"/>
                </a:lnTo>
                <a:lnTo>
                  <a:pt x="8159077" y="1229659"/>
                </a:lnTo>
                <a:lnTo>
                  <a:pt x="8316856" y="1138817"/>
                </a:lnTo>
                <a:lnTo>
                  <a:pt x="8316856" y="954742"/>
                </a:lnTo>
                <a:close/>
                <a:moveTo>
                  <a:pt x="7838739" y="863899"/>
                </a:moveTo>
                <a:lnTo>
                  <a:pt x="7680960" y="954742"/>
                </a:lnTo>
                <a:lnTo>
                  <a:pt x="7680960" y="1138817"/>
                </a:lnTo>
                <a:lnTo>
                  <a:pt x="7838739" y="1229659"/>
                </a:lnTo>
                <a:lnTo>
                  <a:pt x="7996518" y="1138817"/>
                </a:lnTo>
                <a:lnTo>
                  <a:pt x="7996518" y="954742"/>
                </a:lnTo>
                <a:close/>
                <a:moveTo>
                  <a:pt x="7518400" y="863899"/>
                </a:moveTo>
                <a:lnTo>
                  <a:pt x="7360621" y="954742"/>
                </a:lnTo>
                <a:lnTo>
                  <a:pt x="7360621" y="1138817"/>
                </a:lnTo>
                <a:lnTo>
                  <a:pt x="7518400" y="1229659"/>
                </a:lnTo>
                <a:lnTo>
                  <a:pt x="7676179" y="1138817"/>
                </a:lnTo>
                <a:lnTo>
                  <a:pt x="7676179" y="954742"/>
                </a:lnTo>
                <a:close/>
                <a:moveTo>
                  <a:pt x="7198061" y="863899"/>
                </a:moveTo>
                <a:lnTo>
                  <a:pt x="7040282" y="954742"/>
                </a:lnTo>
                <a:lnTo>
                  <a:pt x="7040282" y="1138817"/>
                </a:lnTo>
                <a:lnTo>
                  <a:pt x="7198061" y="1229659"/>
                </a:lnTo>
                <a:lnTo>
                  <a:pt x="7355839" y="1138817"/>
                </a:lnTo>
                <a:lnTo>
                  <a:pt x="7355839" y="954742"/>
                </a:lnTo>
                <a:close/>
                <a:moveTo>
                  <a:pt x="6877722" y="863899"/>
                </a:moveTo>
                <a:lnTo>
                  <a:pt x="6719944" y="954742"/>
                </a:lnTo>
                <a:lnTo>
                  <a:pt x="6719944" y="1138817"/>
                </a:lnTo>
                <a:lnTo>
                  <a:pt x="6877722" y="1229659"/>
                </a:lnTo>
                <a:lnTo>
                  <a:pt x="7035501" y="1138817"/>
                </a:lnTo>
                <a:lnTo>
                  <a:pt x="7035501" y="954742"/>
                </a:lnTo>
                <a:close/>
                <a:moveTo>
                  <a:pt x="6557383" y="863899"/>
                </a:moveTo>
                <a:lnTo>
                  <a:pt x="6399604" y="954742"/>
                </a:lnTo>
                <a:lnTo>
                  <a:pt x="6399604" y="1138817"/>
                </a:lnTo>
                <a:lnTo>
                  <a:pt x="6557383" y="1229659"/>
                </a:lnTo>
                <a:lnTo>
                  <a:pt x="6715162" y="1138817"/>
                </a:lnTo>
                <a:lnTo>
                  <a:pt x="6715162" y="954742"/>
                </a:lnTo>
                <a:close/>
                <a:moveTo>
                  <a:pt x="5916706" y="863899"/>
                </a:moveTo>
                <a:lnTo>
                  <a:pt x="5758927" y="954742"/>
                </a:lnTo>
                <a:lnTo>
                  <a:pt x="5758927" y="1138817"/>
                </a:lnTo>
                <a:lnTo>
                  <a:pt x="5916706" y="1229659"/>
                </a:lnTo>
                <a:lnTo>
                  <a:pt x="6074484" y="1138817"/>
                </a:lnTo>
                <a:lnTo>
                  <a:pt x="6074484" y="954742"/>
                </a:lnTo>
                <a:close/>
                <a:moveTo>
                  <a:pt x="5596368" y="863899"/>
                </a:moveTo>
                <a:lnTo>
                  <a:pt x="5438588" y="954742"/>
                </a:lnTo>
                <a:lnTo>
                  <a:pt x="5438588" y="1138817"/>
                </a:lnTo>
                <a:lnTo>
                  <a:pt x="5596368" y="1229659"/>
                </a:lnTo>
                <a:lnTo>
                  <a:pt x="5754146" y="1138817"/>
                </a:lnTo>
                <a:lnTo>
                  <a:pt x="5754146" y="954742"/>
                </a:lnTo>
                <a:close/>
                <a:moveTo>
                  <a:pt x="5276028" y="863899"/>
                </a:moveTo>
                <a:lnTo>
                  <a:pt x="5118250" y="954742"/>
                </a:lnTo>
                <a:lnTo>
                  <a:pt x="5118250" y="1138817"/>
                </a:lnTo>
                <a:lnTo>
                  <a:pt x="5276028" y="1229659"/>
                </a:lnTo>
                <a:lnTo>
                  <a:pt x="5433807" y="1138817"/>
                </a:lnTo>
                <a:lnTo>
                  <a:pt x="5433807" y="954742"/>
                </a:lnTo>
                <a:close/>
                <a:moveTo>
                  <a:pt x="4955689" y="863899"/>
                </a:moveTo>
                <a:lnTo>
                  <a:pt x="4797910" y="954742"/>
                </a:lnTo>
                <a:lnTo>
                  <a:pt x="4797910" y="1138817"/>
                </a:lnTo>
                <a:lnTo>
                  <a:pt x="4955689" y="1229659"/>
                </a:lnTo>
                <a:lnTo>
                  <a:pt x="5113468" y="1138817"/>
                </a:lnTo>
                <a:lnTo>
                  <a:pt x="5113468" y="954742"/>
                </a:lnTo>
                <a:close/>
                <a:moveTo>
                  <a:pt x="4635350" y="863899"/>
                </a:moveTo>
                <a:lnTo>
                  <a:pt x="4477571" y="954742"/>
                </a:lnTo>
                <a:lnTo>
                  <a:pt x="4477571" y="1138817"/>
                </a:lnTo>
                <a:lnTo>
                  <a:pt x="4635350" y="1229659"/>
                </a:lnTo>
                <a:lnTo>
                  <a:pt x="4793129" y="1138817"/>
                </a:lnTo>
                <a:lnTo>
                  <a:pt x="4793129" y="954742"/>
                </a:lnTo>
                <a:close/>
                <a:moveTo>
                  <a:pt x="4312621" y="863899"/>
                </a:moveTo>
                <a:lnTo>
                  <a:pt x="4154842" y="954742"/>
                </a:lnTo>
                <a:lnTo>
                  <a:pt x="4154842" y="1138817"/>
                </a:lnTo>
                <a:lnTo>
                  <a:pt x="4312621" y="1229659"/>
                </a:lnTo>
                <a:lnTo>
                  <a:pt x="4470400" y="1138817"/>
                </a:lnTo>
                <a:lnTo>
                  <a:pt x="4470400" y="954742"/>
                </a:lnTo>
                <a:close/>
                <a:moveTo>
                  <a:pt x="3992282" y="863899"/>
                </a:moveTo>
                <a:lnTo>
                  <a:pt x="3834503" y="954742"/>
                </a:lnTo>
                <a:lnTo>
                  <a:pt x="3834503" y="1138817"/>
                </a:lnTo>
                <a:lnTo>
                  <a:pt x="3992282" y="1229659"/>
                </a:lnTo>
                <a:lnTo>
                  <a:pt x="4150061" y="1138817"/>
                </a:lnTo>
                <a:lnTo>
                  <a:pt x="4150061" y="954742"/>
                </a:lnTo>
                <a:close/>
                <a:moveTo>
                  <a:pt x="3671943" y="863899"/>
                </a:moveTo>
                <a:lnTo>
                  <a:pt x="3514165" y="954742"/>
                </a:lnTo>
                <a:lnTo>
                  <a:pt x="3514165" y="1138817"/>
                </a:lnTo>
                <a:lnTo>
                  <a:pt x="3671943" y="1229659"/>
                </a:lnTo>
                <a:lnTo>
                  <a:pt x="3829722" y="1138817"/>
                </a:lnTo>
                <a:lnTo>
                  <a:pt x="3829722" y="954742"/>
                </a:lnTo>
                <a:close/>
                <a:moveTo>
                  <a:pt x="3351604" y="863899"/>
                </a:moveTo>
                <a:lnTo>
                  <a:pt x="3193825" y="954742"/>
                </a:lnTo>
                <a:lnTo>
                  <a:pt x="3193825" y="1138817"/>
                </a:lnTo>
                <a:lnTo>
                  <a:pt x="3351604" y="1229659"/>
                </a:lnTo>
                <a:lnTo>
                  <a:pt x="3509383" y="1138817"/>
                </a:lnTo>
                <a:lnTo>
                  <a:pt x="3509383" y="954742"/>
                </a:lnTo>
                <a:close/>
                <a:moveTo>
                  <a:pt x="3031266" y="863899"/>
                </a:moveTo>
                <a:lnTo>
                  <a:pt x="2873487" y="954742"/>
                </a:lnTo>
                <a:lnTo>
                  <a:pt x="2873487" y="1138817"/>
                </a:lnTo>
                <a:lnTo>
                  <a:pt x="3031266" y="1229659"/>
                </a:lnTo>
                <a:lnTo>
                  <a:pt x="3189044" y="1138817"/>
                </a:lnTo>
                <a:lnTo>
                  <a:pt x="3189044" y="954742"/>
                </a:lnTo>
                <a:close/>
                <a:moveTo>
                  <a:pt x="2710927" y="863899"/>
                </a:moveTo>
                <a:lnTo>
                  <a:pt x="2553148" y="954742"/>
                </a:lnTo>
                <a:lnTo>
                  <a:pt x="2553148" y="1138817"/>
                </a:lnTo>
                <a:lnTo>
                  <a:pt x="2710927" y="1229659"/>
                </a:lnTo>
                <a:lnTo>
                  <a:pt x="2868706" y="1138817"/>
                </a:lnTo>
                <a:lnTo>
                  <a:pt x="2868706" y="954742"/>
                </a:lnTo>
                <a:close/>
                <a:moveTo>
                  <a:pt x="2390588" y="863899"/>
                </a:moveTo>
                <a:lnTo>
                  <a:pt x="2232809" y="957132"/>
                </a:lnTo>
                <a:lnTo>
                  <a:pt x="2232809" y="1141207"/>
                </a:lnTo>
                <a:lnTo>
                  <a:pt x="2390588" y="1229659"/>
                </a:lnTo>
                <a:lnTo>
                  <a:pt x="2548367" y="1138817"/>
                </a:lnTo>
                <a:lnTo>
                  <a:pt x="2548367" y="954742"/>
                </a:lnTo>
                <a:close/>
                <a:moveTo>
                  <a:pt x="2070249" y="863899"/>
                </a:moveTo>
                <a:lnTo>
                  <a:pt x="1912470" y="954742"/>
                </a:lnTo>
                <a:lnTo>
                  <a:pt x="1912470" y="1138817"/>
                </a:lnTo>
                <a:lnTo>
                  <a:pt x="2070249" y="1229659"/>
                </a:lnTo>
                <a:lnTo>
                  <a:pt x="2228028" y="1138817"/>
                </a:lnTo>
                <a:lnTo>
                  <a:pt x="2228028" y="954742"/>
                </a:lnTo>
                <a:close/>
                <a:moveTo>
                  <a:pt x="1749910" y="863899"/>
                </a:moveTo>
                <a:lnTo>
                  <a:pt x="1592131" y="954742"/>
                </a:lnTo>
                <a:lnTo>
                  <a:pt x="1592131" y="1138817"/>
                </a:lnTo>
                <a:lnTo>
                  <a:pt x="1749910" y="1229659"/>
                </a:lnTo>
                <a:lnTo>
                  <a:pt x="1907689" y="1138817"/>
                </a:lnTo>
                <a:lnTo>
                  <a:pt x="1907689" y="954742"/>
                </a:lnTo>
                <a:close/>
                <a:moveTo>
                  <a:pt x="1429571" y="863899"/>
                </a:moveTo>
                <a:lnTo>
                  <a:pt x="1271793" y="954742"/>
                </a:lnTo>
                <a:lnTo>
                  <a:pt x="1271793" y="1138817"/>
                </a:lnTo>
                <a:lnTo>
                  <a:pt x="1429571" y="1229659"/>
                </a:lnTo>
                <a:lnTo>
                  <a:pt x="1587350" y="1138817"/>
                </a:lnTo>
                <a:lnTo>
                  <a:pt x="1587350" y="954742"/>
                </a:lnTo>
                <a:close/>
                <a:moveTo>
                  <a:pt x="1109233" y="863899"/>
                </a:moveTo>
                <a:lnTo>
                  <a:pt x="951454" y="957132"/>
                </a:lnTo>
                <a:lnTo>
                  <a:pt x="951454" y="1141207"/>
                </a:lnTo>
                <a:lnTo>
                  <a:pt x="1109233" y="1232050"/>
                </a:lnTo>
                <a:lnTo>
                  <a:pt x="1267011" y="1138817"/>
                </a:lnTo>
                <a:lnTo>
                  <a:pt x="1267011" y="954742"/>
                </a:lnTo>
                <a:close/>
                <a:moveTo>
                  <a:pt x="788894" y="863899"/>
                </a:moveTo>
                <a:lnTo>
                  <a:pt x="631115" y="957132"/>
                </a:lnTo>
                <a:lnTo>
                  <a:pt x="631115" y="1141207"/>
                </a:lnTo>
                <a:lnTo>
                  <a:pt x="788894" y="1229659"/>
                </a:lnTo>
                <a:lnTo>
                  <a:pt x="946673" y="1138817"/>
                </a:lnTo>
                <a:lnTo>
                  <a:pt x="946673" y="954742"/>
                </a:lnTo>
                <a:close/>
                <a:moveTo>
                  <a:pt x="11522635" y="586591"/>
                </a:moveTo>
                <a:lnTo>
                  <a:pt x="11364856" y="677433"/>
                </a:lnTo>
                <a:lnTo>
                  <a:pt x="11364856" y="861509"/>
                </a:lnTo>
                <a:lnTo>
                  <a:pt x="11522635" y="952351"/>
                </a:lnTo>
                <a:lnTo>
                  <a:pt x="11680414" y="861509"/>
                </a:lnTo>
                <a:lnTo>
                  <a:pt x="11680414" y="677433"/>
                </a:lnTo>
                <a:close/>
                <a:moveTo>
                  <a:pt x="11202296" y="586591"/>
                </a:moveTo>
                <a:lnTo>
                  <a:pt x="11044517" y="677433"/>
                </a:lnTo>
                <a:lnTo>
                  <a:pt x="11044517" y="861509"/>
                </a:lnTo>
                <a:lnTo>
                  <a:pt x="11202296" y="952351"/>
                </a:lnTo>
                <a:lnTo>
                  <a:pt x="11360075" y="861509"/>
                </a:lnTo>
                <a:lnTo>
                  <a:pt x="11360075" y="677433"/>
                </a:lnTo>
                <a:close/>
                <a:moveTo>
                  <a:pt x="10881957" y="586591"/>
                </a:moveTo>
                <a:lnTo>
                  <a:pt x="10724179" y="677433"/>
                </a:lnTo>
                <a:lnTo>
                  <a:pt x="10724179" y="861509"/>
                </a:lnTo>
                <a:lnTo>
                  <a:pt x="10881957" y="952351"/>
                </a:lnTo>
                <a:lnTo>
                  <a:pt x="11039736" y="861509"/>
                </a:lnTo>
                <a:lnTo>
                  <a:pt x="11039736" y="677433"/>
                </a:lnTo>
                <a:close/>
                <a:moveTo>
                  <a:pt x="10561618" y="586591"/>
                </a:moveTo>
                <a:lnTo>
                  <a:pt x="10403839" y="677433"/>
                </a:lnTo>
                <a:lnTo>
                  <a:pt x="10403839" y="861509"/>
                </a:lnTo>
                <a:lnTo>
                  <a:pt x="10561618" y="952351"/>
                </a:lnTo>
                <a:lnTo>
                  <a:pt x="10719397" y="861509"/>
                </a:lnTo>
                <a:lnTo>
                  <a:pt x="10719397" y="677433"/>
                </a:lnTo>
                <a:close/>
                <a:moveTo>
                  <a:pt x="9920941" y="586591"/>
                </a:moveTo>
                <a:lnTo>
                  <a:pt x="9763162" y="677433"/>
                </a:lnTo>
                <a:lnTo>
                  <a:pt x="9763162" y="861509"/>
                </a:lnTo>
                <a:lnTo>
                  <a:pt x="9920941" y="952351"/>
                </a:lnTo>
                <a:lnTo>
                  <a:pt x="10078720" y="861509"/>
                </a:lnTo>
                <a:lnTo>
                  <a:pt x="10078720" y="677433"/>
                </a:lnTo>
                <a:close/>
                <a:moveTo>
                  <a:pt x="9600602" y="586591"/>
                </a:moveTo>
                <a:lnTo>
                  <a:pt x="9442823" y="677433"/>
                </a:lnTo>
                <a:lnTo>
                  <a:pt x="9442823" y="861509"/>
                </a:lnTo>
                <a:lnTo>
                  <a:pt x="9600602" y="952351"/>
                </a:lnTo>
                <a:lnTo>
                  <a:pt x="9758380" y="861509"/>
                </a:lnTo>
                <a:lnTo>
                  <a:pt x="9758380" y="677433"/>
                </a:lnTo>
                <a:close/>
                <a:moveTo>
                  <a:pt x="9280263" y="586591"/>
                </a:moveTo>
                <a:lnTo>
                  <a:pt x="9122485" y="677433"/>
                </a:lnTo>
                <a:lnTo>
                  <a:pt x="9122485" y="861509"/>
                </a:lnTo>
                <a:lnTo>
                  <a:pt x="9280263" y="952351"/>
                </a:lnTo>
                <a:lnTo>
                  <a:pt x="9438042" y="861509"/>
                </a:lnTo>
                <a:lnTo>
                  <a:pt x="9438042" y="677433"/>
                </a:lnTo>
                <a:close/>
                <a:moveTo>
                  <a:pt x="8959924" y="586591"/>
                </a:moveTo>
                <a:lnTo>
                  <a:pt x="8802145" y="677433"/>
                </a:lnTo>
                <a:lnTo>
                  <a:pt x="8802145" y="861509"/>
                </a:lnTo>
                <a:lnTo>
                  <a:pt x="8959924" y="952351"/>
                </a:lnTo>
                <a:lnTo>
                  <a:pt x="9117703" y="861509"/>
                </a:lnTo>
                <a:lnTo>
                  <a:pt x="9117703" y="677433"/>
                </a:lnTo>
                <a:close/>
                <a:moveTo>
                  <a:pt x="8319247" y="586591"/>
                </a:moveTo>
                <a:lnTo>
                  <a:pt x="8161468" y="677433"/>
                </a:lnTo>
                <a:lnTo>
                  <a:pt x="8161468" y="861509"/>
                </a:lnTo>
                <a:lnTo>
                  <a:pt x="8319247" y="952351"/>
                </a:lnTo>
                <a:lnTo>
                  <a:pt x="8477026" y="861509"/>
                </a:lnTo>
                <a:lnTo>
                  <a:pt x="8477026" y="677433"/>
                </a:lnTo>
                <a:close/>
                <a:moveTo>
                  <a:pt x="7998908" y="586591"/>
                </a:moveTo>
                <a:lnTo>
                  <a:pt x="7841129" y="677433"/>
                </a:lnTo>
                <a:lnTo>
                  <a:pt x="7841129" y="861509"/>
                </a:lnTo>
                <a:lnTo>
                  <a:pt x="7998908" y="952351"/>
                </a:lnTo>
                <a:lnTo>
                  <a:pt x="8156687" y="861509"/>
                </a:lnTo>
                <a:lnTo>
                  <a:pt x="8156687" y="677433"/>
                </a:lnTo>
                <a:close/>
                <a:moveTo>
                  <a:pt x="7678569" y="586591"/>
                </a:moveTo>
                <a:lnTo>
                  <a:pt x="7520791" y="677433"/>
                </a:lnTo>
                <a:lnTo>
                  <a:pt x="7520791" y="861509"/>
                </a:lnTo>
                <a:lnTo>
                  <a:pt x="7678569" y="952351"/>
                </a:lnTo>
                <a:lnTo>
                  <a:pt x="7836348" y="861509"/>
                </a:lnTo>
                <a:lnTo>
                  <a:pt x="7836348" y="677433"/>
                </a:lnTo>
                <a:close/>
                <a:moveTo>
                  <a:pt x="7358230" y="586591"/>
                </a:moveTo>
                <a:lnTo>
                  <a:pt x="7200451" y="677433"/>
                </a:lnTo>
                <a:lnTo>
                  <a:pt x="7200451" y="861509"/>
                </a:lnTo>
                <a:lnTo>
                  <a:pt x="7358230" y="952351"/>
                </a:lnTo>
                <a:lnTo>
                  <a:pt x="7516009" y="861509"/>
                </a:lnTo>
                <a:lnTo>
                  <a:pt x="7516009" y="677433"/>
                </a:lnTo>
                <a:close/>
                <a:moveTo>
                  <a:pt x="6717553" y="586591"/>
                </a:moveTo>
                <a:lnTo>
                  <a:pt x="6559774" y="677433"/>
                </a:lnTo>
                <a:lnTo>
                  <a:pt x="6559774" y="861509"/>
                </a:lnTo>
                <a:lnTo>
                  <a:pt x="6717553" y="952351"/>
                </a:lnTo>
                <a:lnTo>
                  <a:pt x="6875332" y="861509"/>
                </a:lnTo>
                <a:lnTo>
                  <a:pt x="6875332" y="677433"/>
                </a:lnTo>
                <a:close/>
                <a:moveTo>
                  <a:pt x="6397214" y="586591"/>
                </a:moveTo>
                <a:lnTo>
                  <a:pt x="6239435" y="677433"/>
                </a:lnTo>
                <a:lnTo>
                  <a:pt x="6239435" y="861509"/>
                </a:lnTo>
                <a:lnTo>
                  <a:pt x="6397214" y="952351"/>
                </a:lnTo>
                <a:lnTo>
                  <a:pt x="6554992" y="861509"/>
                </a:lnTo>
                <a:lnTo>
                  <a:pt x="6554992" y="677433"/>
                </a:lnTo>
                <a:close/>
                <a:moveTo>
                  <a:pt x="5756536" y="586591"/>
                </a:moveTo>
                <a:lnTo>
                  <a:pt x="5598757" y="677433"/>
                </a:lnTo>
                <a:lnTo>
                  <a:pt x="5598757" y="861509"/>
                </a:lnTo>
                <a:lnTo>
                  <a:pt x="5756536" y="952351"/>
                </a:lnTo>
                <a:lnTo>
                  <a:pt x="5914316" y="861509"/>
                </a:lnTo>
                <a:lnTo>
                  <a:pt x="5914316" y="677433"/>
                </a:lnTo>
                <a:close/>
                <a:moveTo>
                  <a:pt x="5113468" y="586591"/>
                </a:moveTo>
                <a:lnTo>
                  <a:pt x="4955689" y="677433"/>
                </a:lnTo>
                <a:lnTo>
                  <a:pt x="4955689" y="861509"/>
                </a:lnTo>
                <a:lnTo>
                  <a:pt x="5113468" y="952351"/>
                </a:lnTo>
                <a:lnTo>
                  <a:pt x="5271247" y="861509"/>
                </a:lnTo>
                <a:lnTo>
                  <a:pt x="5271247" y="677433"/>
                </a:lnTo>
                <a:close/>
                <a:moveTo>
                  <a:pt x="4793129" y="586591"/>
                </a:moveTo>
                <a:lnTo>
                  <a:pt x="4635350" y="677433"/>
                </a:lnTo>
                <a:lnTo>
                  <a:pt x="4635350" y="861509"/>
                </a:lnTo>
                <a:lnTo>
                  <a:pt x="4793129" y="952351"/>
                </a:lnTo>
                <a:lnTo>
                  <a:pt x="4950908" y="861509"/>
                </a:lnTo>
                <a:lnTo>
                  <a:pt x="4950908" y="677433"/>
                </a:lnTo>
                <a:close/>
                <a:moveTo>
                  <a:pt x="4472790" y="586591"/>
                </a:moveTo>
                <a:lnTo>
                  <a:pt x="4315012" y="677433"/>
                </a:lnTo>
                <a:lnTo>
                  <a:pt x="4315012" y="861509"/>
                </a:lnTo>
                <a:lnTo>
                  <a:pt x="4472790" y="952351"/>
                </a:lnTo>
                <a:lnTo>
                  <a:pt x="4630569" y="861509"/>
                </a:lnTo>
                <a:lnTo>
                  <a:pt x="4630569" y="677433"/>
                </a:lnTo>
                <a:close/>
                <a:moveTo>
                  <a:pt x="4152451" y="586591"/>
                </a:moveTo>
                <a:lnTo>
                  <a:pt x="3994673" y="677433"/>
                </a:lnTo>
                <a:lnTo>
                  <a:pt x="3994673" y="861509"/>
                </a:lnTo>
                <a:lnTo>
                  <a:pt x="4152451" y="952351"/>
                </a:lnTo>
                <a:lnTo>
                  <a:pt x="4310230" y="861509"/>
                </a:lnTo>
                <a:lnTo>
                  <a:pt x="4310230" y="677433"/>
                </a:lnTo>
                <a:close/>
                <a:moveTo>
                  <a:pt x="3832112" y="586591"/>
                </a:moveTo>
                <a:lnTo>
                  <a:pt x="3674334" y="677433"/>
                </a:lnTo>
                <a:lnTo>
                  <a:pt x="3674334" y="861509"/>
                </a:lnTo>
                <a:lnTo>
                  <a:pt x="3832112" y="952351"/>
                </a:lnTo>
                <a:lnTo>
                  <a:pt x="3989891" y="861509"/>
                </a:lnTo>
                <a:lnTo>
                  <a:pt x="3989891" y="677433"/>
                </a:lnTo>
                <a:close/>
                <a:moveTo>
                  <a:pt x="3511774" y="586591"/>
                </a:moveTo>
                <a:lnTo>
                  <a:pt x="3353995" y="677433"/>
                </a:lnTo>
                <a:lnTo>
                  <a:pt x="3353995" y="861509"/>
                </a:lnTo>
                <a:lnTo>
                  <a:pt x="3511774" y="952351"/>
                </a:lnTo>
                <a:lnTo>
                  <a:pt x="3669553" y="861509"/>
                </a:lnTo>
                <a:lnTo>
                  <a:pt x="3669553" y="677433"/>
                </a:lnTo>
                <a:close/>
                <a:moveTo>
                  <a:pt x="3191435" y="586591"/>
                </a:moveTo>
                <a:lnTo>
                  <a:pt x="3033656" y="677433"/>
                </a:lnTo>
                <a:lnTo>
                  <a:pt x="3033656" y="861509"/>
                </a:lnTo>
                <a:lnTo>
                  <a:pt x="3191435" y="952351"/>
                </a:lnTo>
                <a:lnTo>
                  <a:pt x="3349214" y="861509"/>
                </a:lnTo>
                <a:lnTo>
                  <a:pt x="3349214" y="677433"/>
                </a:lnTo>
                <a:close/>
                <a:moveTo>
                  <a:pt x="2871096" y="586591"/>
                </a:moveTo>
                <a:lnTo>
                  <a:pt x="2713317" y="677433"/>
                </a:lnTo>
                <a:lnTo>
                  <a:pt x="2713317" y="861509"/>
                </a:lnTo>
                <a:lnTo>
                  <a:pt x="2871096" y="952351"/>
                </a:lnTo>
                <a:lnTo>
                  <a:pt x="3028875" y="861509"/>
                </a:lnTo>
                <a:lnTo>
                  <a:pt x="3028875" y="677433"/>
                </a:lnTo>
                <a:close/>
                <a:moveTo>
                  <a:pt x="2550757" y="586591"/>
                </a:moveTo>
                <a:lnTo>
                  <a:pt x="2392978" y="677433"/>
                </a:lnTo>
                <a:lnTo>
                  <a:pt x="2392978" y="861509"/>
                </a:lnTo>
                <a:lnTo>
                  <a:pt x="2550757" y="952351"/>
                </a:lnTo>
                <a:lnTo>
                  <a:pt x="2708536" y="861509"/>
                </a:lnTo>
                <a:lnTo>
                  <a:pt x="2708536" y="677433"/>
                </a:lnTo>
                <a:close/>
                <a:moveTo>
                  <a:pt x="2230419" y="586591"/>
                </a:moveTo>
                <a:lnTo>
                  <a:pt x="2072640" y="677433"/>
                </a:lnTo>
                <a:lnTo>
                  <a:pt x="2072640" y="861509"/>
                </a:lnTo>
                <a:lnTo>
                  <a:pt x="2230419" y="952351"/>
                </a:lnTo>
                <a:lnTo>
                  <a:pt x="2388197" y="861509"/>
                </a:lnTo>
                <a:lnTo>
                  <a:pt x="2388197" y="677433"/>
                </a:lnTo>
                <a:close/>
                <a:moveTo>
                  <a:pt x="1910080" y="586591"/>
                </a:moveTo>
                <a:lnTo>
                  <a:pt x="1752301" y="677433"/>
                </a:lnTo>
                <a:lnTo>
                  <a:pt x="1752301" y="861509"/>
                </a:lnTo>
                <a:lnTo>
                  <a:pt x="1910080" y="952351"/>
                </a:lnTo>
                <a:lnTo>
                  <a:pt x="2067858" y="861509"/>
                </a:lnTo>
                <a:lnTo>
                  <a:pt x="2067858" y="677433"/>
                </a:lnTo>
                <a:close/>
                <a:moveTo>
                  <a:pt x="1589741" y="586591"/>
                </a:moveTo>
                <a:lnTo>
                  <a:pt x="1431962" y="677433"/>
                </a:lnTo>
                <a:lnTo>
                  <a:pt x="1431962" y="861509"/>
                </a:lnTo>
                <a:lnTo>
                  <a:pt x="1589741" y="952351"/>
                </a:lnTo>
                <a:lnTo>
                  <a:pt x="1747520" y="861509"/>
                </a:lnTo>
                <a:lnTo>
                  <a:pt x="1747520" y="677433"/>
                </a:lnTo>
                <a:close/>
                <a:moveTo>
                  <a:pt x="1269402" y="586591"/>
                </a:moveTo>
                <a:lnTo>
                  <a:pt x="1111623" y="677433"/>
                </a:lnTo>
                <a:lnTo>
                  <a:pt x="1111623" y="861509"/>
                </a:lnTo>
                <a:lnTo>
                  <a:pt x="1269402" y="952351"/>
                </a:lnTo>
                <a:lnTo>
                  <a:pt x="1427181" y="861509"/>
                </a:lnTo>
                <a:lnTo>
                  <a:pt x="1427181" y="677433"/>
                </a:lnTo>
                <a:close/>
                <a:moveTo>
                  <a:pt x="949063" y="586591"/>
                </a:moveTo>
                <a:lnTo>
                  <a:pt x="791284" y="677433"/>
                </a:lnTo>
                <a:lnTo>
                  <a:pt x="791284" y="861509"/>
                </a:lnTo>
                <a:lnTo>
                  <a:pt x="949063" y="952351"/>
                </a:lnTo>
                <a:lnTo>
                  <a:pt x="1106842" y="861509"/>
                </a:lnTo>
                <a:lnTo>
                  <a:pt x="1106842" y="677433"/>
                </a:lnTo>
                <a:close/>
                <a:moveTo>
                  <a:pt x="628724" y="586591"/>
                </a:moveTo>
                <a:lnTo>
                  <a:pt x="470945" y="677433"/>
                </a:lnTo>
                <a:lnTo>
                  <a:pt x="470945" y="861509"/>
                </a:lnTo>
                <a:lnTo>
                  <a:pt x="628724" y="952351"/>
                </a:lnTo>
                <a:lnTo>
                  <a:pt x="786503" y="861509"/>
                </a:lnTo>
                <a:lnTo>
                  <a:pt x="786503" y="677433"/>
                </a:lnTo>
                <a:close/>
                <a:moveTo>
                  <a:pt x="308385" y="586591"/>
                </a:moveTo>
                <a:lnTo>
                  <a:pt x="150607" y="677433"/>
                </a:lnTo>
                <a:lnTo>
                  <a:pt x="150607" y="861509"/>
                </a:lnTo>
                <a:lnTo>
                  <a:pt x="308385" y="952351"/>
                </a:lnTo>
                <a:lnTo>
                  <a:pt x="466164" y="861509"/>
                </a:lnTo>
                <a:lnTo>
                  <a:pt x="466164" y="677433"/>
                </a:lnTo>
                <a:close/>
                <a:moveTo>
                  <a:pt x="11842974" y="584200"/>
                </a:moveTo>
                <a:lnTo>
                  <a:pt x="11685195" y="675043"/>
                </a:lnTo>
                <a:lnTo>
                  <a:pt x="11685195" y="859118"/>
                </a:lnTo>
                <a:lnTo>
                  <a:pt x="11842974" y="949960"/>
                </a:lnTo>
                <a:lnTo>
                  <a:pt x="12000753" y="859118"/>
                </a:lnTo>
                <a:lnTo>
                  <a:pt x="12000753" y="675043"/>
                </a:lnTo>
                <a:close/>
                <a:moveTo>
                  <a:pt x="10241280" y="584200"/>
                </a:moveTo>
                <a:lnTo>
                  <a:pt x="10083501" y="677433"/>
                </a:lnTo>
                <a:lnTo>
                  <a:pt x="10083501" y="859118"/>
                </a:lnTo>
                <a:lnTo>
                  <a:pt x="10241280" y="949960"/>
                </a:lnTo>
                <a:lnTo>
                  <a:pt x="10399058" y="859118"/>
                </a:lnTo>
                <a:lnTo>
                  <a:pt x="10399058" y="675043"/>
                </a:lnTo>
                <a:close/>
                <a:moveTo>
                  <a:pt x="8639585" y="584200"/>
                </a:moveTo>
                <a:lnTo>
                  <a:pt x="8481806" y="677433"/>
                </a:lnTo>
                <a:lnTo>
                  <a:pt x="8481806" y="859118"/>
                </a:lnTo>
                <a:lnTo>
                  <a:pt x="8639585" y="949960"/>
                </a:lnTo>
                <a:lnTo>
                  <a:pt x="8797364" y="859118"/>
                </a:lnTo>
                <a:lnTo>
                  <a:pt x="8797364" y="675043"/>
                </a:lnTo>
                <a:close/>
                <a:moveTo>
                  <a:pt x="7037892" y="584200"/>
                </a:moveTo>
                <a:lnTo>
                  <a:pt x="6880113" y="677433"/>
                </a:lnTo>
                <a:lnTo>
                  <a:pt x="6880113" y="859118"/>
                </a:lnTo>
                <a:lnTo>
                  <a:pt x="7037892" y="949960"/>
                </a:lnTo>
                <a:lnTo>
                  <a:pt x="7195671" y="859118"/>
                </a:lnTo>
                <a:lnTo>
                  <a:pt x="7195671" y="675043"/>
                </a:lnTo>
                <a:close/>
                <a:moveTo>
                  <a:pt x="6076875" y="584200"/>
                </a:moveTo>
                <a:lnTo>
                  <a:pt x="5919096" y="675043"/>
                </a:lnTo>
                <a:lnTo>
                  <a:pt x="5919096" y="859118"/>
                </a:lnTo>
                <a:lnTo>
                  <a:pt x="6076875" y="949960"/>
                </a:lnTo>
                <a:lnTo>
                  <a:pt x="6234654" y="859118"/>
                </a:lnTo>
                <a:lnTo>
                  <a:pt x="6234654" y="675043"/>
                </a:lnTo>
                <a:close/>
                <a:moveTo>
                  <a:pt x="5436198" y="584200"/>
                </a:moveTo>
                <a:lnTo>
                  <a:pt x="5278418" y="677433"/>
                </a:lnTo>
                <a:lnTo>
                  <a:pt x="5278418" y="859118"/>
                </a:lnTo>
                <a:lnTo>
                  <a:pt x="5436198" y="949960"/>
                </a:lnTo>
                <a:lnTo>
                  <a:pt x="5593976" y="859118"/>
                </a:lnTo>
                <a:lnTo>
                  <a:pt x="5593976" y="675043"/>
                </a:lnTo>
                <a:close/>
                <a:moveTo>
                  <a:pt x="6237044" y="306892"/>
                </a:moveTo>
                <a:lnTo>
                  <a:pt x="6079266" y="397735"/>
                </a:lnTo>
                <a:lnTo>
                  <a:pt x="6079266" y="581810"/>
                </a:lnTo>
                <a:lnTo>
                  <a:pt x="6237044" y="672652"/>
                </a:lnTo>
                <a:lnTo>
                  <a:pt x="6394823" y="581810"/>
                </a:lnTo>
                <a:lnTo>
                  <a:pt x="6394823" y="397735"/>
                </a:lnTo>
                <a:close/>
                <a:moveTo>
                  <a:pt x="468555" y="306892"/>
                </a:moveTo>
                <a:lnTo>
                  <a:pt x="310776" y="397735"/>
                </a:lnTo>
                <a:lnTo>
                  <a:pt x="310776" y="581810"/>
                </a:lnTo>
                <a:lnTo>
                  <a:pt x="468555" y="672652"/>
                </a:lnTo>
                <a:lnTo>
                  <a:pt x="626334" y="581810"/>
                </a:lnTo>
                <a:lnTo>
                  <a:pt x="626334" y="397735"/>
                </a:lnTo>
                <a:close/>
                <a:moveTo>
                  <a:pt x="11682804" y="304502"/>
                </a:moveTo>
                <a:lnTo>
                  <a:pt x="11525026" y="395344"/>
                </a:lnTo>
                <a:lnTo>
                  <a:pt x="11525026" y="579419"/>
                </a:lnTo>
                <a:lnTo>
                  <a:pt x="11682804" y="670262"/>
                </a:lnTo>
                <a:lnTo>
                  <a:pt x="11840583" y="579419"/>
                </a:lnTo>
                <a:lnTo>
                  <a:pt x="11840583" y="395344"/>
                </a:lnTo>
                <a:close/>
                <a:moveTo>
                  <a:pt x="11362465" y="304502"/>
                </a:moveTo>
                <a:lnTo>
                  <a:pt x="11204686" y="395344"/>
                </a:lnTo>
                <a:lnTo>
                  <a:pt x="11204686" y="579419"/>
                </a:lnTo>
                <a:lnTo>
                  <a:pt x="11362465" y="670262"/>
                </a:lnTo>
                <a:lnTo>
                  <a:pt x="11520244" y="579419"/>
                </a:lnTo>
                <a:lnTo>
                  <a:pt x="11520244" y="395344"/>
                </a:lnTo>
                <a:close/>
                <a:moveTo>
                  <a:pt x="11042127" y="304502"/>
                </a:moveTo>
                <a:lnTo>
                  <a:pt x="10884348" y="395344"/>
                </a:lnTo>
                <a:lnTo>
                  <a:pt x="10884348" y="579419"/>
                </a:lnTo>
                <a:lnTo>
                  <a:pt x="11042127" y="670262"/>
                </a:lnTo>
                <a:lnTo>
                  <a:pt x="11199906" y="579419"/>
                </a:lnTo>
                <a:lnTo>
                  <a:pt x="11199906" y="395344"/>
                </a:lnTo>
                <a:close/>
                <a:moveTo>
                  <a:pt x="10721788" y="304502"/>
                </a:moveTo>
                <a:lnTo>
                  <a:pt x="10564009" y="395344"/>
                </a:lnTo>
                <a:lnTo>
                  <a:pt x="10564009" y="579419"/>
                </a:lnTo>
                <a:lnTo>
                  <a:pt x="10721788" y="670262"/>
                </a:lnTo>
                <a:lnTo>
                  <a:pt x="10879567" y="579419"/>
                </a:lnTo>
                <a:lnTo>
                  <a:pt x="10879567" y="395344"/>
                </a:lnTo>
                <a:close/>
                <a:moveTo>
                  <a:pt x="10401449" y="304502"/>
                </a:moveTo>
                <a:lnTo>
                  <a:pt x="10243670" y="395344"/>
                </a:lnTo>
                <a:lnTo>
                  <a:pt x="10243670" y="579419"/>
                </a:lnTo>
                <a:lnTo>
                  <a:pt x="10401449" y="670262"/>
                </a:lnTo>
                <a:lnTo>
                  <a:pt x="10559227" y="579419"/>
                </a:lnTo>
                <a:lnTo>
                  <a:pt x="10559227" y="395344"/>
                </a:lnTo>
                <a:close/>
                <a:moveTo>
                  <a:pt x="10081110" y="304502"/>
                </a:moveTo>
                <a:lnTo>
                  <a:pt x="9923332" y="395344"/>
                </a:lnTo>
                <a:lnTo>
                  <a:pt x="9923332" y="579419"/>
                </a:lnTo>
                <a:lnTo>
                  <a:pt x="10081110" y="670262"/>
                </a:lnTo>
                <a:lnTo>
                  <a:pt x="10238889" y="579419"/>
                </a:lnTo>
                <a:lnTo>
                  <a:pt x="10238889" y="395344"/>
                </a:lnTo>
                <a:close/>
                <a:moveTo>
                  <a:pt x="9760771" y="304502"/>
                </a:moveTo>
                <a:lnTo>
                  <a:pt x="9602992" y="395344"/>
                </a:lnTo>
                <a:lnTo>
                  <a:pt x="9602992" y="579419"/>
                </a:lnTo>
                <a:lnTo>
                  <a:pt x="9760771" y="670262"/>
                </a:lnTo>
                <a:lnTo>
                  <a:pt x="9918550" y="579419"/>
                </a:lnTo>
                <a:lnTo>
                  <a:pt x="9918550" y="395344"/>
                </a:lnTo>
                <a:close/>
                <a:moveTo>
                  <a:pt x="9440432" y="304502"/>
                </a:moveTo>
                <a:lnTo>
                  <a:pt x="9282654" y="395344"/>
                </a:lnTo>
                <a:lnTo>
                  <a:pt x="9282654" y="579419"/>
                </a:lnTo>
                <a:lnTo>
                  <a:pt x="9440432" y="670262"/>
                </a:lnTo>
                <a:lnTo>
                  <a:pt x="9598211" y="579419"/>
                </a:lnTo>
                <a:lnTo>
                  <a:pt x="9598211" y="395344"/>
                </a:lnTo>
                <a:close/>
                <a:moveTo>
                  <a:pt x="9120094" y="304502"/>
                </a:moveTo>
                <a:lnTo>
                  <a:pt x="8962315" y="395344"/>
                </a:lnTo>
                <a:lnTo>
                  <a:pt x="8962315" y="579419"/>
                </a:lnTo>
                <a:lnTo>
                  <a:pt x="9120094" y="670262"/>
                </a:lnTo>
                <a:lnTo>
                  <a:pt x="9277873" y="579419"/>
                </a:lnTo>
                <a:lnTo>
                  <a:pt x="9277873" y="395344"/>
                </a:lnTo>
                <a:close/>
                <a:moveTo>
                  <a:pt x="8799755" y="304502"/>
                </a:moveTo>
                <a:lnTo>
                  <a:pt x="8641976" y="395344"/>
                </a:lnTo>
                <a:lnTo>
                  <a:pt x="8641976" y="579419"/>
                </a:lnTo>
                <a:lnTo>
                  <a:pt x="8799755" y="670262"/>
                </a:lnTo>
                <a:lnTo>
                  <a:pt x="8957533" y="579419"/>
                </a:lnTo>
                <a:lnTo>
                  <a:pt x="8957533" y="395344"/>
                </a:lnTo>
                <a:close/>
                <a:moveTo>
                  <a:pt x="8479416" y="304502"/>
                </a:moveTo>
                <a:lnTo>
                  <a:pt x="8321638" y="395344"/>
                </a:lnTo>
                <a:lnTo>
                  <a:pt x="8321638" y="579419"/>
                </a:lnTo>
                <a:lnTo>
                  <a:pt x="8479416" y="670262"/>
                </a:lnTo>
                <a:lnTo>
                  <a:pt x="8637195" y="579419"/>
                </a:lnTo>
                <a:lnTo>
                  <a:pt x="8637195" y="395344"/>
                </a:lnTo>
                <a:close/>
                <a:moveTo>
                  <a:pt x="8159077" y="304502"/>
                </a:moveTo>
                <a:lnTo>
                  <a:pt x="8001298" y="395344"/>
                </a:lnTo>
                <a:lnTo>
                  <a:pt x="8001298" y="579419"/>
                </a:lnTo>
                <a:lnTo>
                  <a:pt x="8159077" y="670262"/>
                </a:lnTo>
                <a:lnTo>
                  <a:pt x="8316856" y="579419"/>
                </a:lnTo>
                <a:lnTo>
                  <a:pt x="8316856" y="395344"/>
                </a:lnTo>
                <a:close/>
                <a:moveTo>
                  <a:pt x="7838739" y="304502"/>
                </a:moveTo>
                <a:lnTo>
                  <a:pt x="7680960" y="395344"/>
                </a:lnTo>
                <a:lnTo>
                  <a:pt x="7680960" y="579419"/>
                </a:lnTo>
                <a:lnTo>
                  <a:pt x="7838739" y="670262"/>
                </a:lnTo>
                <a:lnTo>
                  <a:pt x="7996518" y="579419"/>
                </a:lnTo>
                <a:lnTo>
                  <a:pt x="7996518" y="395344"/>
                </a:lnTo>
                <a:close/>
                <a:moveTo>
                  <a:pt x="7518400" y="304502"/>
                </a:moveTo>
                <a:lnTo>
                  <a:pt x="7360621" y="395344"/>
                </a:lnTo>
                <a:lnTo>
                  <a:pt x="7360621" y="579419"/>
                </a:lnTo>
                <a:lnTo>
                  <a:pt x="7518400" y="670262"/>
                </a:lnTo>
                <a:lnTo>
                  <a:pt x="7676179" y="579419"/>
                </a:lnTo>
                <a:lnTo>
                  <a:pt x="7676179" y="395344"/>
                </a:lnTo>
                <a:close/>
                <a:moveTo>
                  <a:pt x="7198061" y="304502"/>
                </a:moveTo>
                <a:lnTo>
                  <a:pt x="7040282" y="395344"/>
                </a:lnTo>
                <a:lnTo>
                  <a:pt x="7040282" y="579419"/>
                </a:lnTo>
                <a:lnTo>
                  <a:pt x="7198061" y="670262"/>
                </a:lnTo>
                <a:lnTo>
                  <a:pt x="7355839" y="579419"/>
                </a:lnTo>
                <a:lnTo>
                  <a:pt x="7355839" y="395344"/>
                </a:lnTo>
                <a:close/>
                <a:moveTo>
                  <a:pt x="6877722" y="304502"/>
                </a:moveTo>
                <a:lnTo>
                  <a:pt x="6719944" y="395344"/>
                </a:lnTo>
                <a:lnTo>
                  <a:pt x="6719944" y="579419"/>
                </a:lnTo>
                <a:lnTo>
                  <a:pt x="6877722" y="670262"/>
                </a:lnTo>
                <a:lnTo>
                  <a:pt x="7035501" y="579419"/>
                </a:lnTo>
                <a:lnTo>
                  <a:pt x="7035501" y="395344"/>
                </a:lnTo>
                <a:close/>
                <a:moveTo>
                  <a:pt x="6557383" y="304502"/>
                </a:moveTo>
                <a:lnTo>
                  <a:pt x="6399604" y="395344"/>
                </a:lnTo>
                <a:lnTo>
                  <a:pt x="6399604" y="579419"/>
                </a:lnTo>
                <a:lnTo>
                  <a:pt x="6557383" y="670262"/>
                </a:lnTo>
                <a:lnTo>
                  <a:pt x="6715162" y="579419"/>
                </a:lnTo>
                <a:lnTo>
                  <a:pt x="6715162" y="395344"/>
                </a:lnTo>
                <a:close/>
                <a:moveTo>
                  <a:pt x="5916706" y="304502"/>
                </a:moveTo>
                <a:lnTo>
                  <a:pt x="5758927" y="395344"/>
                </a:lnTo>
                <a:lnTo>
                  <a:pt x="5758927" y="579419"/>
                </a:lnTo>
                <a:lnTo>
                  <a:pt x="5916706" y="670262"/>
                </a:lnTo>
                <a:lnTo>
                  <a:pt x="6074484" y="579419"/>
                </a:lnTo>
                <a:lnTo>
                  <a:pt x="6074484" y="395344"/>
                </a:lnTo>
                <a:close/>
                <a:moveTo>
                  <a:pt x="5596368" y="304502"/>
                </a:moveTo>
                <a:lnTo>
                  <a:pt x="5438588" y="395344"/>
                </a:lnTo>
                <a:lnTo>
                  <a:pt x="5438588" y="579419"/>
                </a:lnTo>
                <a:lnTo>
                  <a:pt x="5596368" y="670262"/>
                </a:lnTo>
                <a:lnTo>
                  <a:pt x="5754146" y="579419"/>
                </a:lnTo>
                <a:lnTo>
                  <a:pt x="5754146" y="395344"/>
                </a:lnTo>
                <a:close/>
                <a:moveTo>
                  <a:pt x="5276028" y="304502"/>
                </a:moveTo>
                <a:lnTo>
                  <a:pt x="5118250" y="395344"/>
                </a:lnTo>
                <a:lnTo>
                  <a:pt x="5118250" y="579419"/>
                </a:lnTo>
                <a:lnTo>
                  <a:pt x="5276028" y="670262"/>
                </a:lnTo>
                <a:lnTo>
                  <a:pt x="5433807" y="579419"/>
                </a:lnTo>
                <a:lnTo>
                  <a:pt x="5433807" y="395344"/>
                </a:lnTo>
                <a:close/>
                <a:moveTo>
                  <a:pt x="4955689" y="304502"/>
                </a:moveTo>
                <a:lnTo>
                  <a:pt x="4797910" y="395344"/>
                </a:lnTo>
                <a:lnTo>
                  <a:pt x="4797910" y="579419"/>
                </a:lnTo>
                <a:lnTo>
                  <a:pt x="4955689" y="670262"/>
                </a:lnTo>
                <a:lnTo>
                  <a:pt x="5113468" y="579419"/>
                </a:lnTo>
                <a:lnTo>
                  <a:pt x="5113468" y="395344"/>
                </a:lnTo>
                <a:close/>
                <a:moveTo>
                  <a:pt x="4635350" y="304502"/>
                </a:moveTo>
                <a:lnTo>
                  <a:pt x="4477571" y="395344"/>
                </a:lnTo>
                <a:lnTo>
                  <a:pt x="4477571" y="579419"/>
                </a:lnTo>
                <a:lnTo>
                  <a:pt x="4635350" y="670262"/>
                </a:lnTo>
                <a:lnTo>
                  <a:pt x="4793129" y="579419"/>
                </a:lnTo>
                <a:lnTo>
                  <a:pt x="4793129" y="395344"/>
                </a:lnTo>
                <a:close/>
                <a:moveTo>
                  <a:pt x="4312621" y="304502"/>
                </a:moveTo>
                <a:lnTo>
                  <a:pt x="4154842" y="395344"/>
                </a:lnTo>
                <a:lnTo>
                  <a:pt x="4154842" y="579419"/>
                </a:lnTo>
                <a:lnTo>
                  <a:pt x="4312621" y="670262"/>
                </a:lnTo>
                <a:lnTo>
                  <a:pt x="4470400" y="579419"/>
                </a:lnTo>
                <a:lnTo>
                  <a:pt x="4470400" y="395344"/>
                </a:lnTo>
                <a:close/>
                <a:moveTo>
                  <a:pt x="3992282" y="304502"/>
                </a:moveTo>
                <a:lnTo>
                  <a:pt x="3834503" y="395344"/>
                </a:lnTo>
                <a:lnTo>
                  <a:pt x="3834503" y="579419"/>
                </a:lnTo>
                <a:lnTo>
                  <a:pt x="3992282" y="670262"/>
                </a:lnTo>
                <a:lnTo>
                  <a:pt x="4150061" y="579419"/>
                </a:lnTo>
                <a:lnTo>
                  <a:pt x="4150061" y="395344"/>
                </a:lnTo>
                <a:close/>
                <a:moveTo>
                  <a:pt x="3671943" y="304502"/>
                </a:moveTo>
                <a:lnTo>
                  <a:pt x="3514165" y="395344"/>
                </a:lnTo>
                <a:lnTo>
                  <a:pt x="3514165" y="579419"/>
                </a:lnTo>
                <a:lnTo>
                  <a:pt x="3671943" y="670262"/>
                </a:lnTo>
                <a:lnTo>
                  <a:pt x="3829722" y="579419"/>
                </a:lnTo>
                <a:lnTo>
                  <a:pt x="3829722" y="395344"/>
                </a:lnTo>
                <a:close/>
                <a:moveTo>
                  <a:pt x="3351604" y="304502"/>
                </a:moveTo>
                <a:lnTo>
                  <a:pt x="3193825" y="395344"/>
                </a:lnTo>
                <a:lnTo>
                  <a:pt x="3193825" y="579419"/>
                </a:lnTo>
                <a:lnTo>
                  <a:pt x="3351604" y="670262"/>
                </a:lnTo>
                <a:lnTo>
                  <a:pt x="3509383" y="579419"/>
                </a:lnTo>
                <a:lnTo>
                  <a:pt x="3509383" y="395344"/>
                </a:lnTo>
                <a:close/>
                <a:moveTo>
                  <a:pt x="3031266" y="304502"/>
                </a:moveTo>
                <a:lnTo>
                  <a:pt x="2873487" y="395344"/>
                </a:lnTo>
                <a:lnTo>
                  <a:pt x="2873487" y="579419"/>
                </a:lnTo>
                <a:lnTo>
                  <a:pt x="3031266" y="670262"/>
                </a:lnTo>
                <a:lnTo>
                  <a:pt x="3189044" y="579419"/>
                </a:lnTo>
                <a:lnTo>
                  <a:pt x="3189044" y="395344"/>
                </a:lnTo>
                <a:close/>
                <a:moveTo>
                  <a:pt x="2710927" y="304502"/>
                </a:moveTo>
                <a:lnTo>
                  <a:pt x="2553148" y="395344"/>
                </a:lnTo>
                <a:lnTo>
                  <a:pt x="2553148" y="579419"/>
                </a:lnTo>
                <a:lnTo>
                  <a:pt x="2710927" y="670262"/>
                </a:lnTo>
                <a:lnTo>
                  <a:pt x="2868706" y="579419"/>
                </a:lnTo>
                <a:lnTo>
                  <a:pt x="2868706" y="395344"/>
                </a:lnTo>
                <a:close/>
                <a:moveTo>
                  <a:pt x="2390588" y="304502"/>
                </a:moveTo>
                <a:lnTo>
                  <a:pt x="2232809" y="397735"/>
                </a:lnTo>
                <a:lnTo>
                  <a:pt x="2232809" y="581810"/>
                </a:lnTo>
                <a:lnTo>
                  <a:pt x="2390588" y="670262"/>
                </a:lnTo>
                <a:lnTo>
                  <a:pt x="2548367" y="579419"/>
                </a:lnTo>
                <a:lnTo>
                  <a:pt x="2548367" y="395344"/>
                </a:lnTo>
                <a:close/>
                <a:moveTo>
                  <a:pt x="2070249" y="304502"/>
                </a:moveTo>
                <a:lnTo>
                  <a:pt x="1912470" y="395344"/>
                </a:lnTo>
                <a:lnTo>
                  <a:pt x="1912470" y="579419"/>
                </a:lnTo>
                <a:lnTo>
                  <a:pt x="2070249" y="670262"/>
                </a:lnTo>
                <a:lnTo>
                  <a:pt x="2228028" y="579419"/>
                </a:lnTo>
                <a:lnTo>
                  <a:pt x="2228028" y="395344"/>
                </a:lnTo>
                <a:close/>
                <a:moveTo>
                  <a:pt x="1749910" y="304502"/>
                </a:moveTo>
                <a:lnTo>
                  <a:pt x="1592131" y="395344"/>
                </a:lnTo>
                <a:lnTo>
                  <a:pt x="1592131" y="579419"/>
                </a:lnTo>
                <a:lnTo>
                  <a:pt x="1749910" y="670262"/>
                </a:lnTo>
                <a:lnTo>
                  <a:pt x="1907689" y="579419"/>
                </a:lnTo>
                <a:lnTo>
                  <a:pt x="1907689" y="395344"/>
                </a:lnTo>
                <a:close/>
                <a:moveTo>
                  <a:pt x="1429571" y="304502"/>
                </a:moveTo>
                <a:lnTo>
                  <a:pt x="1271793" y="395344"/>
                </a:lnTo>
                <a:lnTo>
                  <a:pt x="1271793" y="579419"/>
                </a:lnTo>
                <a:lnTo>
                  <a:pt x="1429571" y="670262"/>
                </a:lnTo>
                <a:lnTo>
                  <a:pt x="1587350" y="579419"/>
                </a:lnTo>
                <a:lnTo>
                  <a:pt x="1587350" y="395344"/>
                </a:lnTo>
                <a:close/>
                <a:moveTo>
                  <a:pt x="1109233" y="304502"/>
                </a:moveTo>
                <a:lnTo>
                  <a:pt x="951454" y="397735"/>
                </a:lnTo>
                <a:lnTo>
                  <a:pt x="951454" y="581810"/>
                </a:lnTo>
                <a:lnTo>
                  <a:pt x="1109233" y="672652"/>
                </a:lnTo>
                <a:lnTo>
                  <a:pt x="1267011" y="579419"/>
                </a:lnTo>
                <a:lnTo>
                  <a:pt x="1267011" y="395344"/>
                </a:lnTo>
                <a:close/>
                <a:moveTo>
                  <a:pt x="788894" y="304502"/>
                </a:moveTo>
                <a:lnTo>
                  <a:pt x="631115" y="397735"/>
                </a:lnTo>
                <a:lnTo>
                  <a:pt x="631115" y="581810"/>
                </a:lnTo>
                <a:lnTo>
                  <a:pt x="788894" y="670262"/>
                </a:lnTo>
                <a:lnTo>
                  <a:pt x="946673" y="579419"/>
                </a:lnTo>
                <a:lnTo>
                  <a:pt x="946673" y="395344"/>
                </a:lnTo>
                <a:close/>
                <a:moveTo>
                  <a:pt x="11842974" y="27193"/>
                </a:moveTo>
                <a:lnTo>
                  <a:pt x="11685195" y="118036"/>
                </a:lnTo>
                <a:lnTo>
                  <a:pt x="11685195" y="302111"/>
                </a:lnTo>
                <a:lnTo>
                  <a:pt x="11842974" y="392953"/>
                </a:lnTo>
                <a:lnTo>
                  <a:pt x="12000753" y="302111"/>
                </a:lnTo>
                <a:lnTo>
                  <a:pt x="12000753" y="118036"/>
                </a:lnTo>
                <a:close/>
                <a:moveTo>
                  <a:pt x="11522635" y="27193"/>
                </a:moveTo>
                <a:lnTo>
                  <a:pt x="11364856" y="118036"/>
                </a:lnTo>
                <a:lnTo>
                  <a:pt x="11364856" y="302111"/>
                </a:lnTo>
                <a:lnTo>
                  <a:pt x="11522635" y="392953"/>
                </a:lnTo>
                <a:lnTo>
                  <a:pt x="11680414" y="302111"/>
                </a:lnTo>
                <a:lnTo>
                  <a:pt x="11680414" y="118036"/>
                </a:lnTo>
                <a:close/>
                <a:moveTo>
                  <a:pt x="11202296" y="27193"/>
                </a:moveTo>
                <a:lnTo>
                  <a:pt x="11044517" y="118036"/>
                </a:lnTo>
                <a:lnTo>
                  <a:pt x="11044517" y="302111"/>
                </a:lnTo>
                <a:lnTo>
                  <a:pt x="11202296" y="392953"/>
                </a:lnTo>
                <a:lnTo>
                  <a:pt x="11360075" y="302111"/>
                </a:lnTo>
                <a:lnTo>
                  <a:pt x="11360075" y="118036"/>
                </a:lnTo>
                <a:close/>
                <a:moveTo>
                  <a:pt x="10881957" y="27193"/>
                </a:moveTo>
                <a:lnTo>
                  <a:pt x="10724179" y="118036"/>
                </a:lnTo>
                <a:lnTo>
                  <a:pt x="10724179" y="302111"/>
                </a:lnTo>
                <a:lnTo>
                  <a:pt x="10881957" y="392953"/>
                </a:lnTo>
                <a:lnTo>
                  <a:pt x="11039736" y="302111"/>
                </a:lnTo>
                <a:lnTo>
                  <a:pt x="11039736" y="118036"/>
                </a:lnTo>
                <a:close/>
                <a:moveTo>
                  <a:pt x="10561618" y="27193"/>
                </a:moveTo>
                <a:lnTo>
                  <a:pt x="10403839" y="118036"/>
                </a:lnTo>
                <a:lnTo>
                  <a:pt x="10403839" y="302111"/>
                </a:lnTo>
                <a:lnTo>
                  <a:pt x="10561618" y="392953"/>
                </a:lnTo>
                <a:lnTo>
                  <a:pt x="10719397" y="302111"/>
                </a:lnTo>
                <a:lnTo>
                  <a:pt x="10719397" y="118036"/>
                </a:lnTo>
                <a:close/>
                <a:moveTo>
                  <a:pt x="10241280" y="27193"/>
                </a:moveTo>
                <a:lnTo>
                  <a:pt x="10083501" y="118036"/>
                </a:lnTo>
                <a:lnTo>
                  <a:pt x="10083501" y="302111"/>
                </a:lnTo>
                <a:lnTo>
                  <a:pt x="10241280" y="392953"/>
                </a:lnTo>
                <a:lnTo>
                  <a:pt x="10399058" y="302111"/>
                </a:lnTo>
                <a:lnTo>
                  <a:pt x="10399058" y="118036"/>
                </a:lnTo>
                <a:close/>
                <a:moveTo>
                  <a:pt x="9920941" y="27193"/>
                </a:moveTo>
                <a:lnTo>
                  <a:pt x="9763162" y="118036"/>
                </a:lnTo>
                <a:lnTo>
                  <a:pt x="9763162" y="302111"/>
                </a:lnTo>
                <a:lnTo>
                  <a:pt x="9920941" y="392953"/>
                </a:lnTo>
                <a:lnTo>
                  <a:pt x="10078720" y="302111"/>
                </a:lnTo>
                <a:lnTo>
                  <a:pt x="10078720" y="118036"/>
                </a:lnTo>
                <a:close/>
                <a:moveTo>
                  <a:pt x="9600602" y="27193"/>
                </a:moveTo>
                <a:lnTo>
                  <a:pt x="9442823" y="118036"/>
                </a:lnTo>
                <a:lnTo>
                  <a:pt x="9442823" y="302111"/>
                </a:lnTo>
                <a:lnTo>
                  <a:pt x="9600602" y="392953"/>
                </a:lnTo>
                <a:lnTo>
                  <a:pt x="9758380" y="302111"/>
                </a:lnTo>
                <a:lnTo>
                  <a:pt x="9758380" y="118036"/>
                </a:lnTo>
                <a:close/>
                <a:moveTo>
                  <a:pt x="9280263" y="27193"/>
                </a:moveTo>
                <a:lnTo>
                  <a:pt x="9122485" y="118036"/>
                </a:lnTo>
                <a:lnTo>
                  <a:pt x="9122485" y="302111"/>
                </a:lnTo>
                <a:lnTo>
                  <a:pt x="9280263" y="392953"/>
                </a:lnTo>
                <a:lnTo>
                  <a:pt x="9438042" y="302111"/>
                </a:lnTo>
                <a:lnTo>
                  <a:pt x="9438042" y="118036"/>
                </a:lnTo>
                <a:close/>
                <a:moveTo>
                  <a:pt x="8959924" y="27193"/>
                </a:moveTo>
                <a:lnTo>
                  <a:pt x="8802145" y="118036"/>
                </a:lnTo>
                <a:lnTo>
                  <a:pt x="8802145" y="302111"/>
                </a:lnTo>
                <a:lnTo>
                  <a:pt x="8959924" y="392953"/>
                </a:lnTo>
                <a:lnTo>
                  <a:pt x="9117703" y="302111"/>
                </a:lnTo>
                <a:lnTo>
                  <a:pt x="9117703" y="118036"/>
                </a:lnTo>
                <a:close/>
                <a:moveTo>
                  <a:pt x="8639585" y="27193"/>
                </a:moveTo>
                <a:lnTo>
                  <a:pt x="8481806" y="118036"/>
                </a:lnTo>
                <a:lnTo>
                  <a:pt x="8481806" y="302111"/>
                </a:lnTo>
                <a:lnTo>
                  <a:pt x="8639585" y="392953"/>
                </a:lnTo>
                <a:lnTo>
                  <a:pt x="8797364" y="302111"/>
                </a:lnTo>
                <a:lnTo>
                  <a:pt x="8797364" y="118036"/>
                </a:lnTo>
                <a:close/>
                <a:moveTo>
                  <a:pt x="8319247" y="27193"/>
                </a:moveTo>
                <a:lnTo>
                  <a:pt x="8161468" y="118036"/>
                </a:lnTo>
                <a:lnTo>
                  <a:pt x="8161468" y="302111"/>
                </a:lnTo>
                <a:lnTo>
                  <a:pt x="8319247" y="392953"/>
                </a:lnTo>
                <a:lnTo>
                  <a:pt x="8477026" y="302111"/>
                </a:lnTo>
                <a:lnTo>
                  <a:pt x="8477026" y="118036"/>
                </a:lnTo>
                <a:close/>
                <a:moveTo>
                  <a:pt x="7998908" y="27193"/>
                </a:moveTo>
                <a:lnTo>
                  <a:pt x="7841129" y="118036"/>
                </a:lnTo>
                <a:lnTo>
                  <a:pt x="7841129" y="302111"/>
                </a:lnTo>
                <a:lnTo>
                  <a:pt x="7998908" y="392953"/>
                </a:lnTo>
                <a:lnTo>
                  <a:pt x="8156687" y="302111"/>
                </a:lnTo>
                <a:lnTo>
                  <a:pt x="8156687" y="118036"/>
                </a:lnTo>
                <a:close/>
                <a:moveTo>
                  <a:pt x="7678569" y="27193"/>
                </a:moveTo>
                <a:lnTo>
                  <a:pt x="7520791" y="118036"/>
                </a:lnTo>
                <a:lnTo>
                  <a:pt x="7520791" y="302111"/>
                </a:lnTo>
                <a:lnTo>
                  <a:pt x="7678569" y="392953"/>
                </a:lnTo>
                <a:lnTo>
                  <a:pt x="7836348" y="302111"/>
                </a:lnTo>
                <a:lnTo>
                  <a:pt x="7836348" y="118036"/>
                </a:lnTo>
                <a:close/>
                <a:moveTo>
                  <a:pt x="7358230" y="27193"/>
                </a:moveTo>
                <a:lnTo>
                  <a:pt x="7200451" y="118036"/>
                </a:lnTo>
                <a:lnTo>
                  <a:pt x="7200451" y="302111"/>
                </a:lnTo>
                <a:lnTo>
                  <a:pt x="7358230" y="392953"/>
                </a:lnTo>
                <a:lnTo>
                  <a:pt x="7516009" y="302111"/>
                </a:lnTo>
                <a:lnTo>
                  <a:pt x="7516009" y="118036"/>
                </a:lnTo>
                <a:close/>
                <a:moveTo>
                  <a:pt x="7037892" y="27193"/>
                </a:moveTo>
                <a:lnTo>
                  <a:pt x="6880113" y="118036"/>
                </a:lnTo>
                <a:lnTo>
                  <a:pt x="6880113" y="302111"/>
                </a:lnTo>
                <a:lnTo>
                  <a:pt x="7037892" y="392953"/>
                </a:lnTo>
                <a:lnTo>
                  <a:pt x="7195671" y="302111"/>
                </a:lnTo>
                <a:lnTo>
                  <a:pt x="7195671" y="118036"/>
                </a:lnTo>
                <a:close/>
                <a:moveTo>
                  <a:pt x="6717553" y="27193"/>
                </a:moveTo>
                <a:lnTo>
                  <a:pt x="6559774" y="118036"/>
                </a:lnTo>
                <a:lnTo>
                  <a:pt x="6559774" y="302111"/>
                </a:lnTo>
                <a:lnTo>
                  <a:pt x="6717553" y="392953"/>
                </a:lnTo>
                <a:lnTo>
                  <a:pt x="6875332" y="302111"/>
                </a:lnTo>
                <a:lnTo>
                  <a:pt x="6875332" y="118036"/>
                </a:lnTo>
                <a:close/>
                <a:moveTo>
                  <a:pt x="6397214" y="27193"/>
                </a:moveTo>
                <a:lnTo>
                  <a:pt x="6239435" y="118036"/>
                </a:lnTo>
                <a:lnTo>
                  <a:pt x="6239435" y="302111"/>
                </a:lnTo>
                <a:lnTo>
                  <a:pt x="6397214" y="392953"/>
                </a:lnTo>
                <a:lnTo>
                  <a:pt x="6554992" y="302111"/>
                </a:lnTo>
                <a:lnTo>
                  <a:pt x="6554992" y="118036"/>
                </a:lnTo>
                <a:close/>
                <a:moveTo>
                  <a:pt x="5756536" y="27193"/>
                </a:moveTo>
                <a:lnTo>
                  <a:pt x="5598757" y="118036"/>
                </a:lnTo>
                <a:lnTo>
                  <a:pt x="5598757" y="302111"/>
                </a:lnTo>
                <a:lnTo>
                  <a:pt x="5756536" y="392953"/>
                </a:lnTo>
                <a:lnTo>
                  <a:pt x="5914316" y="302111"/>
                </a:lnTo>
                <a:lnTo>
                  <a:pt x="5914316" y="118036"/>
                </a:lnTo>
                <a:close/>
                <a:moveTo>
                  <a:pt x="5436198" y="27193"/>
                </a:moveTo>
                <a:lnTo>
                  <a:pt x="5278418" y="118036"/>
                </a:lnTo>
                <a:lnTo>
                  <a:pt x="5278418" y="302111"/>
                </a:lnTo>
                <a:lnTo>
                  <a:pt x="5436198" y="392953"/>
                </a:lnTo>
                <a:lnTo>
                  <a:pt x="5593976" y="302111"/>
                </a:lnTo>
                <a:lnTo>
                  <a:pt x="5593976" y="118036"/>
                </a:lnTo>
                <a:close/>
                <a:moveTo>
                  <a:pt x="5113468" y="27193"/>
                </a:moveTo>
                <a:lnTo>
                  <a:pt x="4955689" y="118036"/>
                </a:lnTo>
                <a:lnTo>
                  <a:pt x="4955689" y="302111"/>
                </a:lnTo>
                <a:lnTo>
                  <a:pt x="5113468" y="392953"/>
                </a:lnTo>
                <a:lnTo>
                  <a:pt x="5271247" y="302111"/>
                </a:lnTo>
                <a:lnTo>
                  <a:pt x="5271247" y="118036"/>
                </a:lnTo>
                <a:close/>
                <a:moveTo>
                  <a:pt x="4793129" y="27193"/>
                </a:moveTo>
                <a:lnTo>
                  <a:pt x="4635350" y="118036"/>
                </a:lnTo>
                <a:lnTo>
                  <a:pt x="4635350" y="302111"/>
                </a:lnTo>
                <a:lnTo>
                  <a:pt x="4793129" y="392953"/>
                </a:lnTo>
                <a:lnTo>
                  <a:pt x="4950908" y="302111"/>
                </a:lnTo>
                <a:lnTo>
                  <a:pt x="4950908" y="118036"/>
                </a:lnTo>
                <a:close/>
                <a:moveTo>
                  <a:pt x="4472790" y="27193"/>
                </a:moveTo>
                <a:lnTo>
                  <a:pt x="4315012" y="118036"/>
                </a:lnTo>
                <a:lnTo>
                  <a:pt x="4315012" y="302111"/>
                </a:lnTo>
                <a:lnTo>
                  <a:pt x="4472790" y="392953"/>
                </a:lnTo>
                <a:lnTo>
                  <a:pt x="4630569" y="302111"/>
                </a:lnTo>
                <a:lnTo>
                  <a:pt x="4630569" y="118036"/>
                </a:lnTo>
                <a:close/>
                <a:moveTo>
                  <a:pt x="4152451" y="27193"/>
                </a:moveTo>
                <a:lnTo>
                  <a:pt x="3994673" y="118036"/>
                </a:lnTo>
                <a:lnTo>
                  <a:pt x="3994673" y="302111"/>
                </a:lnTo>
                <a:lnTo>
                  <a:pt x="4152451" y="392953"/>
                </a:lnTo>
                <a:lnTo>
                  <a:pt x="4310230" y="302111"/>
                </a:lnTo>
                <a:lnTo>
                  <a:pt x="4310230" y="118036"/>
                </a:lnTo>
                <a:close/>
                <a:moveTo>
                  <a:pt x="3832112" y="27193"/>
                </a:moveTo>
                <a:lnTo>
                  <a:pt x="3674334" y="118036"/>
                </a:lnTo>
                <a:lnTo>
                  <a:pt x="3674334" y="302111"/>
                </a:lnTo>
                <a:lnTo>
                  <a:pt x="3832112" y="392953"/>
                </a:lnTo>
                <a:lnTo>
                  <a:pt x="3989891" y="302111"/>
                </a:lnTo>
                <a:lnTo>
                  <a:pt x="3989891" y="118036"/>
                </a:lnTo>
                <a:close/>
                <a:moveTo>
                  <a:pt x="3511774" y="27193"/>
                </a:moveTo>
                <a:lnTo>
                  <a:pt x="3353995" y="118036"/>
                </a:lnTo>
                <a:lnTo>
                  <a:pt x="3353995" y="302111"/>
                </a:lnTo>
                <a:lnTo>
                  <a:pt x="3511774" y="392953"/>
                </a:lnTo>
                <a:lnTo>
                  <a:pt x="3669553" y="302111"/>
                </a:lnTo>
                <a:lnTo>
                  <a:pt x="3669553" y="118036"/>
                </a:lnTo>
                <a:close/>
                <a:moveTo>
                  <a:pt x="3191435" y="27193"/>
                </a:moveTo>
                <a:lnTo>
                  <a:pt x="3033656" y="118036"/>
                </a:lnTo>
                <a:lnTo>
                  <a:pt x="3033656" y="302111"/>
                </a:lnTo>
                <a:lnTo>
                  <a:pt x="3191435" y="392953"/>
                </a:lnTo>
                <a:lnTo>
                  <a:pt x="3349214" y="302111"/>
                </a:lnTo>
                <a:lnTo>
                  <a:pt x="3349214" y="118036"/>
                </a:lnTo>
                <a:close/>
                <a:moveTo>
                  <a:pt x="2871096" y="27193"/>
                </a:moveTo>
                <a:lnTo>
                  <a:pt x="2713317" y="118036"/>
                </a:lnTo>
                <a:lnTo>
                  <a:pt x="2713317" y="302111"/>
                </a:lnTo>
                <a:lnTo>
                  <a:pt x="2871096" y="392953"/>
                </a:lnTo>
                <a:lnTo>
                  <a:pt x="3028875" y="302111"/>
                </a:lnTo>
                <a:lnTo>
                  <a:pt x="3028875" y="118036"/>
                </a:lnTo>
                <a:close/>
                <a:moveTo>
                  <a:pt x="2550757" y="27193"/>
                </a:moveTo>
                <a:lnTo>
                  <a:pt x="2392978" y="118036"/>
                </a:lnTo>
                <a:lnTo>
                  <a:pt x="2392978" y="302111"/>
                </a:lnTo>
                <a:lnTo>
                  <a:pt x="2550757" y="392953"/>
                </a:lnTo>
                <a:lnTo>
                  <a:pt x="2708536" y="302111"/>
                </a:lnTo>
                <a:lnTo>
                  <a:pt x="2708536" y="118036"/>
                </a:lnTo>
                <a:close/>
                <a:moveTo>
                  <a:pt x="2230419" y="27193"/>
                </a:moveTo>
                <a:lnTo>
                  <a:pt x="2072640" y="118036"/>
                </a:lnTo>
                <a:lnTo>
                  <a:pt x="2072640" y="302111"/>
                </a:lnTo>
                <a:lnTo>
                  <a:pt x="2230419" y="392953"/>
                </a:lnTo>
                <a:lnTo>
                  <a:pt x="2388197" y="302111"/>
                </a:lnTo>
                <a:lnTo>
                  <a:pt x="2388197" y="118036"/>
                </a:lnTo>
                <a:close/>
                <a:moveTo>
                  <a:pt x="1910080" y="27193"/>
                </a:moveTo>
                <a:lnTo>
                  <a:pt x="1752301" y="118036"/>
                </a:lnTo>
                <a:lnTo>
                  <a:pt x="1752301" y="302111"/>
                </a:lnTo>
                <a:lnTo>
                  <a:pt x="1910080" y="392953"/>
                </a:lnTo>
                <a:lnTo>
                  <a:pt x="2067858" y="302111"/>
                </a:lnTo>
                <a:lnTo>
                  <a:pt x="2067858" y="118036"/>
                </a:lnTo>
                <a:close/>
                <a:moveTo>
                  <a:pt x="1589741" y="27193"/>
                </a:moveTo>
                <a:lnTo>
                  <a:pt x="1431962" y="118036"/>
                </a:lnTo>
                <a:lnTo>
                  <a:pt x="1431962" y="302111"/>
                </a:lnTo>
                <a:lnTo>
                  <a:pt x="1589741" y="392953"/>
                </a:lnTo>
                <a:lnTo>
                  <a:pt x="1747520" y="302111"/>
                </a:lnTo>
                <a:lnTo>
                  <a:pt x="1747520" y="118036"/>
                </a:lnTo>
                <a:close/>
                <a:moveTo>
                  <a:pt x="1269402" y="27193"/>
                </a:moveTo>
                <a:lnTo>
                  <a:pt x="1111623" y="118036"/>
                </a:lnTo>
                <a:lnTo>
                  <a:pt x="1111623" y="302111"/>
                </a:lnTo>
                <a:lnTo>
                  <a:pt x="1269402" y="392953"/>
                </a:lnTo>
                <a:lnTo>
                  <a:pt x="1427181" y="302111"/>
                </a:lnTo>
                <a:lnTo>
                  <a:pt x="1427181" y="118036"/>
                </a:lnTo>
                <a:close/>
                <a:moveTo>
                  <a:pt x="949063" y="27193"/>
                </a:moveTo>
                <a:lnTo>
                  <a:pt x="791284" y="118036"/>
                </a:lnTo>
                <a:lnTo>
                  <a:pt x="791284" y="302111"/>
                </a:lnTo>
                <a:lnTo>
                  <a:pt x="949063" y="392953"/>
                </a:lnTo>
                <a:lnTo>
                  <a:pt x="1106842" y="302111"/>
                </a:lnTo>
                <a:lnTo>
                  <a:pt x="1106842" y="118036"/>
                </a:lnTo>
                <a:close/>
                <a:moveTo>
                  <a:pt x="628724" y="27193"/>
                </a:moveTo>
                <a:lnTo>
                  <a:pt x="470945" y="118036"/>
                </a:lnTo>
                <a:lnTo>
                  <a:pt x="470945" y="302111"/>
                </a:lnTo>
                <a:lnTo>
                  <a:pt x="628724" y="392953"/>
                </a:lnTo>
                <a:lnTo>
                  <a:pt x="786503" y="302111"/>
                </a:lnTo>
                <a:lnTo>
                  <a:pt x="786503" y="118036"/>
                </a:lnTo>
                <a:close/>
                <a:moveTo>
                  <a:pt x="308385" y="27193"/>
                </a:moveTo>
                <a:lnTo>
                  <a:pt x="150607" y="118036"/>
                </a:lnTo>
                <a:lnTo>
                  <a:pt x="150607" y="302111"/>
                </a:lnTo>
                <a:lnTo>
                  <a:pt x="308385" y="392953"/>
                </a:lnTo>
                <a:lnTo>
                  <a:pt x="466164" y="302111"/>
                </a:lnTo>
                <a:lnTo>
                  <a:pt x="466164" y="118036"/>
                </a:lnTo>
                <a:close/>
                <a:moveTo>
                  <a:pt x="6076875" y="24803"/>
                </a:moveTo>
                <a:lnTo>
                  <a:pt x="5919096" y="115645"/>
                </a:lnTo>
                <a:lnTo>
                  <a:pt x="5919096" y="299720"/>
                </a:lnTo>
                <a:lnTo>
                  <a:pt x="6076875" y="390563"/>
                </a:lnTo>
                <a:lnTo>
                  <a:pt x="6234654" y="299720"/>
                </a:lnTo>
                <a:lnTo>
                  <a:pt x="6234654" y="115645"/>
                </a:lnTo>
                <a:close/>
                <a:moveTo>
                  <a:pt x="305995" y="0"/>
                </a:moveTo>
                <a:lnTo>
                  <a:pt x="310776" y="0"/>
                </a:lnTo>
                <a:lnTo>
                  <a:pt x="310776" y="20022"/>
                </a:lnTo>
                <a:lnTo>
                  <a:pt x="468555" y="110864"/>
                </a:lnTo>
                <a:lnTo>
                  <a:pt x="626334" y="20022"/>
                </a:lnTo>
                <a:lnTo>
                  <a:pt x="626334" y="0"/>
                </a:lnTo>
                <a:lnTo>
                  <a:pt x="631115" y="0"/>
                </a:lnTo>
                <a:lnTo>
                  <a:pt x="631115" y="22412"/>
                </a:lnTo>
                <a:lnTo>
                  <a:pt x="788894" y="110864"/>
                </a:lnTo>
                <a:lnTo>
                  <a:pt x="946673" y="20022"/>
                </a:lnTo>
                <a:lnTo>
                  <a:pt x="946673" y="0"/>
                </a:lnTo>
                <a:lnTo>
                  <a:pt x="951454" y="0"/>
                </a:lnTo>
                <a:lnTo>
                  <a:pt x="951454" y="22412"/>
                </a:lnTo>
                <a:lnTo>
                  <a:pt x="1109233" y="113255"/>
                </a:lnTo>
                <a:lnTo>
                  <a:pt x="1267011" y="20022"/>
                </a:lnTo>
                <a:lnTo>
                  <a:pt x="1267011" y="0"/>
                </a:lnTo>
                <a:lnTo>
                  <a:pt x="1271793" y="0"/>
                </a:lnTo>
                <a:lnTo>
                  <a:pt x="1271793" y="22412"/>
                </a:lnTo>
                <a:lnTo>
                  <a:pt x="1429571" y="113255"/>
                </a:lnTo>
                <a:lnTo>
                  <a:pt x="1587350" y="22412"/>
                </a:lnTo>
                <a:lnTo>
                  <a:pt x="1587350" y="0"/>
                </a:lnTo>
                <a:lnTo>
                  <a:pt x="1592131" y="0"/>
                </a:lnTo>
                <a:lnTo>
                  <a:pt x="1592131" y="20022"/>
                </a:lnTo>
                <a:lnTo>
                  <a:pt x="1749910" y="110864"/>
                </a:lnTo>
                <a:lnTo>
                  <a:pt x="1907689" y="20022"/>
                </a:lnTo>
                <a:lnTo>
                  <a:pt x="1907689" y="0"/>
                </a:lnTo>
                <a:lnTo>
                  <a:pt x="1912470" y="0"/>
                </a:lnTo>
                <a:lnTo>
                  <a:pt x="1912470" y="20022"/>
                </a:lnTo>
                <a:lnTo>
                  <a:pt x="2070249" y="110864"/>
                </a:lnTo>
                <a:lnTo>
                  <a:pt x="2228028" y="20022"/>
                </a:lnTo>
                <a:lnTo>
                  <a:pt x="2228028" y="0"/>
                </a:lnTo>
                <a:lnTo>
                  <a:pt x="2232809" y="0"/>
                </a:lnTo>
                <a:lnTo>
                  <a:pt x="2232809" y="22412"/>
                </a:lnTo>
                <a:lnTo>
                  <a:pt x="2390588" y="110864"/>
                </a:lnTo>
                <a:lnTo>
                  <a:pt x="2548367" y="20022"/>
                </a:lnTo>
                <a:lnTo>
                  <a:pt x="2548367" y="0"/>
                </a:lnTo>
                <a:lnTo>
                  <a:pt x="2553148" y="0"/>
                </a:lnTo>
                <a:lnTo>
                  <a:pt x="2553148" y="20022"/>
                </a:lnTo>
                <a:lnTo>
                  <a:pt x="2710927" y="110864"/>
                </a:lnTo>
                <a:lnTo>
                  <a:pt x="2868706" y="20022"/>
                </a:lnTo>
                <a:lnTo>
                  <a:pt x="2868706" y="0"/>
                </a:lnTo>
                <a:lnTo>
                  <a:pt x="2873487" y="0"/>
                </a:lnTo>
                <a:lnTo>
                  <a:pt x="2873487" y="20022"/>
                </a:lnTo>
                <a:lnTo>
                  <a:pt x="3031266" y="110864"/>
                </a:lnTo>
                <a:lnTo>
                  <a:pt x="3189044" y="20022"/>
                </a:lnTo>
                <a:lnTo>
                  <a:pt x="3189044" y="0"/>
                </a:lnTo>
                <a:lnTo>
                  <a:pt x="3193825" y="0"/>
                </a:lnTo>
                <a:lnTo>
                  <a:pt x="3193825" y="20022"/>
                </a:lnTo>
                <a:lnTo>
                  <a:pt x="3351604" y="110864"/>
                </a:lnTo>
                <a:lnTo>
                  <a:pt x="3509383" y="20022"/>
                </a:lnTo>
                <a:lnTo>
                  <a:pt x="3509383" y="0"/>
                </a:lnTo>
                <a:lnTo>
                  <a:pt x="3514165" y="0"/>
                </a:lnTo>
                <a:lnTo>
                  <a:pt x="3514165" y="20022"/>
                </a:lnTo>
                <a:lnTo>
                  <a:pt x="3671943" y="110864"/>
                </a:lnTo>
                <a:lnTo>
                  <a:pt x="3829722" y="20022"/>
                </a:lnTo>
                <a:lnTo>
                  <a:pt x="3829722" y="0"/>
                </a:lnTo>
                <a:lnTo>
                  <a:pt x="3836894" y="0"/>
                </a:lnTo>
                <a:lnTo>
                  <a:pt x="3836894" y="22412"/>
                </a:lnTo>
                <a:lnTo>
                  <a:pt x="3994673" y="113255"/>
                </a:lnTo>
                <a:lnTo>
                  <a:pt x="4152451" y="22412"/>
                </a:lnTo>
                <a:lnTo>
                  <a:pt x="4152451" y="0"/>
                </a:lnTo>
                <a:lnTo>
                  <a:pt x="4154842" y="0"/>
                </a:lnTo>
                <a:lnTo>
                  <a:pt x="4154842" y="20022"/>
                </a:lnTo>
                <a:lnTo>
                  <a:pt x="4312621" y="110864"/>
                </a:lnTo>
                <a:lnTo>
                  <a:pt x="4470400" y="20022"/>
                </a:lnTo>
                <a:lnTo>
                  <a:pt x="4470400" y="0"/>
                </a:lnTo>
                <a:lnTo>
                  <a:pt x="4477571" y="0"/>
                </a:lnTo>
                <a:lnTo>
                  <a:pt x="4477571" y="20022"/>
                </a:lnTo>
                <a:lnTo>
                  <a:pt x="4635350" y="110864"/>
                </a:lnTo>
                <a:lnTo>
                  <a:pt x="4793129" y="20022"/>
                </a:lnTo>
                <a:lnTo>
                  <a:pt x="4793129" y="0"/>
                </a:lnTo>
                <a:lnTo>
                  <a:pt x="4797910" y="0"/>
                </a:lnTo>
                <a:lnTo>
                  <a:pt x="4797910" y="20022"/>
                </a:lnTo>
                <a:lnTo>
                  <a:pt x="4955689" y="110864"/>
                </a:lnTo>
                <a:lnTo>
                  <a:pt x="5113468" y="20022"/>
                </a:lnTo>
                <a:lnTo>
                  <a:pt x="5113468" y="0"/>
                </a:lnTo>
                <a:lnTo>
                  <a:pt x="5118250" y="0"/>
                </a:lnTo>
                <a:lnTo>
                  <a:pt x="5118250" y="20022"/>
                </a:lnTo>
                <a:lnTo>
                  <a:pt x="5276028" y="110864"/>
                </a:lnTo>
                <a:lnTo>
                  <a:pt x="5433807" y="20022"/>
                </a:lnTo>
                <a:lnTo>
                  <a:pt x="5433807" y="0"/>
                </a:lnTo>
                <a:lnTo>
                  <a:pt x="5438588" y="0"/>
                </a:lnTo>
                <a:lnTo>
                  <a:pt x="5438588" y="22412"/>
                </a:lnTo>
                <a:lnTo>
                  <a:pt x="5596368" y="113255"/>
                </a:lnTo>
                <a:lnTo>
                  <a:pt x="5754146" y="22412"/>
                </a:lnTo>
                <a:lnTo>
                  <a:pt x="5754146" y="0"/>
                </a:lnTo>
                <a:lnTo>
                  <a:pt x="5758927" y="0"/>
                </a:lnTo>
                <a:lnTo>
                  <a:pt x="5758927" y="22412"/>
                </a:lnTo>
                <a:lnTo>
                  <a:pt x="5916706" y="113255"/>
                </a:lnTo>
                <a:lnTo>
                  <a:pt x="6074484" y="22412"/>
                </a:lnTo>
                <a:lnTo>
                  <a:pt x="6074484" y="0"/>
                </a:lnTo>
                <a:lnTo>
                  <a:pt x="6079266" y="0"/>
                </a:lnTo>
                <a:lnTo>
                  <a:pt x="6079266" y="22412"/>
                </a:lnTo>
                <a:lnTo>
                  <a:pt x="6237044" y="113255"/>
                </a:lnTo>
                <a:lnTo>
                  <a:pt x="6394823" y="20022"/>
                </a:lnTo>
                <a:lnTo>
                  <a:pt x="6394823" y="0"/>
                </a:lnTo>
                <a:lnTo>
                  <a:pt x="6399604" y="0"/>
                </a:lnTo>
                <a:lnTo>
                  <a:pt x="6399604" y="20022"/>
                </a:lnTo>
                <a:lnTo>
                  <a:pt x="6557383" y="110864"/>
                </a:lnTo>
                <a:lnTo>
                  <a:pt x="6715162" y="20022"/>
                </a:lnTo>
                <a:lnTo>
                  <a:pt x="6715162" y="0"/>
                </a:lnTo>
                <a:lnTo>
                  <a:pt x="6719944" y="0"/>
                </a:lnTo>
                <a:lnTo>
                  <a:pt x="6719944" y="20022"/>
                </a:lnTo>
                <a:lnTo>
                  <a:pt x="6877722" y="110864"/>
                </a:lnTo>
                <a:lnTo>
                  <a:pt x="7035501" y="20022"/>
                </a:lnTo>
                <a:lnTo>
                  <a:pt x="7035501" y="0"/>
                </a:lnTo>
                <a:lnTo>
                  <a:pt x="7040282" y="0"/>
                </a:lnTo>
                <a:lnTo>
                  <a:pt x="7040282" y="20022"/>
                </a:lnTo>
                <a:lnTo>
                  <a:pt x="7198061" y="110864"/>
                </a:lnTo>
                <a:lnTo>
                  <a:pt x="7355839" y="20022"/>
                </a:lnTo>
                <a:lnTo>
                  <a:pt x="7355839" y="0"/>
                </a:lnTo>
                <a:lnTo>
                  <a:pt x="7360621" y="0"/>
                </a:lnTo>
                <a:lnTo>
                  <a:pt x="7360621" y="22412"/>
                </a:lnTo>
                <a:lnTo>
                  <a:pt x="7518400" y="113255"/>
                </a:lnTo>
                <a:lnTo>
                  <a:pt x="7676179" y="22412"/>
                </a:lnTo>
                <a:lnTo>
                  <a:pt x="7676179" y="0"/>
                </a:lnTo>
                <a:lnTo>
                  <a:pt x="7680960" y="0"/>
                </a:lnTo>
                <a:lnTo>
                  <a:pt x="7680960" y="20022"/>
                </a:lnTo>
                <a:lnTo>
                  <a:pt x="7838739" y="110864"/>
                </a:lnTo>
                <a:lnTo>
                  <a:pt x="7996518" y="20022"/>
                </a:lnTo>
                <a:lnTo>
                  <a:pt x="7996518" y="0"/>
                </a:lnTo>
                <a:lnTo>
                  <a:pt x="8001298" y="0"/>
                </a:lnTo>
                <a:lnTo>
                  <a:pt x="8001298" y="20022"/>
                </a:lnTo>
                <a:lnTo>
                  <a:pt x="8159077" y="110864"/>
                </a:lnTo>
                <a:lnTo>
                  <a:pt x="8316856" y="20022"/>
                </a:lnTo>
                <a:lnTo>
                  <a:pt x="8316856" y="0"/>
                </a:lnTo>
                <a:lnTo>
                  <a:pt x="8321638" y="0"/>
                </a:lnTo>
                <a:lnTo>
                  <a:pt x="8321638" y="20022"/>
                </a:lnTo>
                <a:lnTo>
                  <a:pt x="8479416" y="110864"/>
                </a:lnTo>
                <a:lnTo>
                  <a:pt x="8637195" y="20022"/>
                </a:lnTo>
                <a:lnTo>
                  <a:pt x="8637195" y="0"/>
                </a:lnTo>
                <a:lnTo>
                  <a:pt x="8641976" y="0"/>
                </a:lnTo>
                <a:lnTo>
                  <a:pt x="8641976" y="22412"/>
                </a:lnTo>
                <a:lnTo>
                  <a:pt x="8799755" y="113255"/>
                </a:lnTo>
                <a:lnTo>
                  <a:pt x="8957533" y="22412"/>
                </a:lnTo>
                <a:lnTo>
                  <a:pt x="8957533" y="0"/>
                </a:lnTo>
                <a:lnTo>
                  <a:pt x="8962315" y="0"/>
                </a:lnTo>
                <a:lnTo>
                  <a:pt x="8962315" y="20022"/>
                </a:lnTo>
                <a:lnTo>
                  <a:pt x="9120094" y="110864"/>
                </a:lnTo>
                <a:lnTo>
                  <a:pt x="9277873" y="20022"/>
                </a:lnTo>
                <a:lnTo>
                  <a:pt x="9277873" y="0"/>
                </a:lnTo>
                <a:lnTo>
                  <a:pt x="9282654" y="0"/>
                </a:lnTo>
                <a:lnTo>
                  <a:pt x="9282654" y="20022"/>
                </a:lnTo>
                <a:lnTo>
                  <a:pt x="9440432" y="110864"/>
                </a:lnTo>
                <a:lnTo>
                  <a:pt x="9598211" y="20022"/>
                </a:lnTo>
                <a:lnTo>
                  <a:pt x="9598211" y="0"/>
                </a:lnTo>
                <a:lnTo>
                  <a:pt x="9602992" y="0"/>
                </a:lnTo>
                <a:lnTo>
                  <a:pt x="9602992" y="20022"/>
                </a:lnTo>
                <a:lnTo>
                  <a:pt x="9760771" y="110864"/>
                </a:lnTo>
                <a:lnTo>
                  <a:pt x="9918550" y="20022"/>
                </a:lnTo>
                <a:lnTo>
                  <a:pt x="9918550" y="0"/>
                </a:lnTo>
                <a:lnTo>
                  <a:pt x="9923332" y="0"/>
                </a:lnTo>
                <a:lnTo>
                  <a:pt x="9923332" y="22412"/>
                </a:lnTo>
                <a:lnTo>
                  <a:pt x="10081110" y="113255"/>
                </a:lnTo>
                <a:lnTo>
                  <a:pt x="10238889" y="22412"/>
                </a:lnTo>
                <a:lnTo>
                  <a:pt x="10238889" y="0"/>
                </a:lnTo>
                <a:lnTo>
                  <a:pt x="10243670" y="0"/>
                </a:lnTo>
                <a:lnTo>
                  <a:pt x="10243670" y="20022"/>
                </a:lnTo>
                <a:lnTo>
                  <a:pt x="10401449" y="110864"/>
                </a:lnTo>
                <a:lnTo>
                  <a:pt x="10559227" y="20022"/>
                </a:lnTo>
                <a:lnTo>
                  <a:pt x="10559227" y="0"/>
                </a:lnTo>
                <a:lnTo>
                  <a:pt x="10564009" y="0"/>
                </a:lnTo>
                <a:lnTo>
                  <a:pt x="10564009" y="20022"/>
                </a:lnTo>
                <a:lnTo>
                  <a:pt x="10721788" y="110864"/>
                </a:lnTo>
                <a:lnTo>
                  <a:pt x="10879567" y="20022"/>
                </a:lnTo>
                <a:lnTo>
                  <a:pt x="10879567" y="0"/>
                </a:lnTo>
                <a:lnTo>
                  <a:pt x="10884348" y="0"/>
                </a:lnTo>
                <a:lnTo>
                  <a:pt x="10884348" y="20022"/>
                </a:lnTo>
                <a:lnTo>
                  <a:pt x="11042127" y="110864"/>
                </a:lnTo>
                <a:lnTo>
                  <a:pt x="11199906" y="20022"/>
                </a:lnTo>
                <a:lnTo>
                  <a:pt x="11199906" y="0"/>
                </a:lnTo>
                <a:lnTo>
                  <a:pt x="11204686" y="0"/>
                </a:lnTo>
                <a:lnTo>
                  <a:pt x="11204686" y="20022"/>
                </a:lnTo>
                <a:lnTo>
                  <a:pt x="11362465" y="110864"/>
                </a:lnTo>
                <a:lnTo>
                  <a:pt x="11520244" y="20022"/>
                </a:lnTo>
                <a:lnTo>
                  <a:pt x="11520244" y="0"/>
                </a:lnTo>
                <a:lnTo>
                  <a:pt x="11527416" y="0"/>
                </a:lnTo>
                <a:lnTo>
                  <a:pt x="11527416" y="22412"/>
                </a:lnTo>
                <a:lnTo>
                  <a:pt x="11685195" y="113255"/>
                </a:lnTo>
                <a:lnTo>
                  <a:pt x="11842974" y="22412"/>
                </a:lnTo>
                <a:lnTo>
                  <a:pt x="11842974" y="0"/>
                </a:lnTo>
                <a:lnTo>
                  <a:pt x="11847755" y="0"/>
                </a:lnTo>
                <a:lnTo>
                  <a:pt x="11847755" y="22412"/>
                </a:lnTo>
                <a:lnTo>
                  <a:pt x="12005533" y="113255"/>
                </a:lnTo>
                <a:lnTo>
                  <a:pt x="12163312" y="22412"/>
                </a:lnTo>
                <a:lnTo>
                  <a:pt x="12163312" y="24803"/>
                </a:lnTo>
                <a:lnTo>
                  <a:pt x="12003143" y="118036"/>
                </a:lnTo>
                <a:lnTo>
                  <a:pt x="12003143" y="302111"/>
                </a:lnTo>
                <a:lnTo>
                  <a:pt x="12163312" y="395344"/>
                </a:lnTo>
                <a:lnTo>
                  <a:pt x="12163312" y="397735"/>
                </a:lnTo>
                <a:lnTo>
                  <a:pt x="12005533" y="306892"/>
                </a:lnTo>
                <a:lnTo>
                  <a:pt x="11847755" y="397735"/>
                </a:lnTo>
                <a:lnTo>
                  <a:pt x="11847755" y="581810"/>
                </a:lnTo>
                <a:lnTo>
                  <a:pt x="12005533" y="672652"/>
                </a:lnTo>
                <a:lnTo>
                  <a:pt x="12163312" y="581810"/>
                </a:lnTo>
                <a:lnTo>
                  <a:pt x="12163312" y="584200"/>
                </a:lnTo>
                <a:lnTo>
                  <a:pt x="12003143" y="677433"/>
                </a:lnTo>
                <a:lnTo>
                  <a:pt x="12003143" y="861509"/>
                </a:lnTo>
                <a:lnTo>
                  <a:pt x="12163312" y="954742"/>
                </a:lnTo>
                <a:lnTo>
                  <a:pt x="12163312" y="957132"/>
                </a:lnTo>
                <a:lnTo>
                  <a:pt x="12005533" y="866290"/>
                </a:lnTo>
                <a:lnTo>
                  <a:pt x="11847755" y="957132"/>
                </a:lnTo>
                <a:lnTo>
                  <a:pt x="11847755" y="1141207"/>
                </a:lnTo>
                <a:lnTo>
                  <a:pt x="12005533" y="1232050"/>
                </a:lnTo>
                <a:lnTo>
                  <a:pt x="12163312" y="1141207"/>
                </a:lnTo>
                <a:lnTo>
                  <a:pt x="12163312" y="1143598"/>
                </a:lnTo>
                <a:lnTo>
                  <a:pt x="12003143" y="1236831"/>
                </a:lnTo>
                <a:lnTo>
                  <a:pt x="12003143" y="1420906"/>
                </a:lnTo>
                <a:lnTo>
                  <a:pt x="12163312" y="1514139"/>
                </a:lnTo>
                <a:lnTo>
                  <a:pt x="12163312" y="1516530"/>
                </a:lnTo>
                <a:lnTo>
                  <a:pt x="12005533" y="1425687"/>
                </a:lnTo>
                <a:lnTo>
                  <a:pt x="11847755" y="1516530"/>
                </a:lnTo>
                <a:lnTo>
                  <a:pt x="11847755" y="1698214"/>
                </a:lnTo>
                <a:lnTo>
                  <a:pt x="12005533" y="1791447"/>
                </a:lnTo>
                <a:lnTo>
                  <a:pt x="12163312" y="1700605"/>
                </a:lnTo>
                <a:lnTo>
                  <a:pt x="12163312" y="1702996"/>
                </a:lnTo>
                <a:lnTo>
                  <a:pt x="12003143" y="1796228"/>
                </a:lnTo>
                <a:lnTo>
                  <a:pt x="12003143" y="1980304"/>
                </a:lnTo>
                <a:lnTo>
                  <a:pt x="12163312" y="2073537"/>
                </a:lnTo>
                <a:lnTo>
                  <a:pt x="12163312" y="2075927"/>
                </a:lnTo>
                <a:lnTo>
                  <a:pt x="12005533" y="1985085"/>
                </a:lnTo>
                <a:lnTo>
                  <a:pt x="11847755" y="2075927"/>
                </a:lnTo>
                <a:lnTo>
                  <a:pt x="11847755" y="2260003"/>
                </a:lnTo>
                <a:lnTo>
                  <a:pt x="12005533" y="2350845"/>
                </a:lnTo>
                <a:lnTo>
                  <a:pt x="12163312" y="2260003"/>
                </a:lnTo>
                <a:lnTo>
                  <a:pt x="12163312" y="2262393"/>
                </a:lnTo>
                <a:lnTo>
                  <a:pt x="12003143" y="2355626"/>
                </a:lnTo>
                <a:lnTo>
                  <a:pt x="12003143" y="2539701"/>
                </a:lnTo>
                <a:lnTo>
                  <a:pt x="12163312" y="2632934"/>
                </a:lnTo>
                <a:lnTo>
                  <a:pt x="12163312" y="2635325"/>
                </a:lnTo>
                <a:lnTo>
                  <a:pt x="12005533" y="2544483"/>
                </a:lnTo>
                <a:lnTo>
                  <a:pt x="11847755" y="2635325"/>
                </a:lnTo>
                <a:lnTo>
                  <a:pt x="11847755" y="2819400"/>
                </a:lnTo>
                <a:lnTo>
                  <a:pt x="12005533" y="2910243"/>
                </a:lnTo>
                <a:lnTo>
                  <a:pt x="12163312" y="2819400"/>
                </a:lnTo>
                <a:lnTo>
                  <a:pt x="12163312" y="2821791"/>
                </a:lnTo>
                <a:lnTo>
                  <a:pt x="12003143" y="2915024"/>
                </a:lnTo>
                <a:lnTo>
                  <a:pt x="12003143" y="3099099"/>
                </a:lnTo>
                <a:lnTo>
                  <a:pt x="12163312" y="3192332"/>
                </a:lnTo>
                <a:lnTo>
                  <a:pt x="12005533" y="3101490"/>
                </a:lnTo>
                <a:lnTo>
                  <a:pt x="11847755" y="3192332"/>
                </a:lnTo>
                <a:lnTo>
                  <a:pt x="11847755" y="3376407"/>
                </a:lnTo>
                <a:lnTo>
                  <a:pt x="12005533" y="3469640"/>
                </a:lnTo>
                <a:lnTo>
                  <a:pt x="12163312" y="3378798"/>
                </a:lnTo>
                <a:lnTo>
                  <a:pt x="12163312" y="3381188"/>
                </a:lnTo>
                <a:lnTo>
                  <a:pt x="12003143" y="3474421"/>
                </a:lnTo>
                <a:lnTo>
                  <a:pt x="11845364" y="3383579"/>
                </a:lnTo>
                <a:lnTo>
                  <a:pt x="11687585" y="3474421"/>
                </a:lnTo>
                <a:lnTo>
                  <a:pt x="11687585" y="3658497"/>
                </a:lnTo>
                <a:lnTo>
                  <a:pt x="11845364" y="3749339"/>
                </a:lnTo>
                <a:lnTo>
                  <a:pt x="12003143" y="3658497"/>
                </a:lnTo>
                <a:lnTo>
                  <a:pt x="12163312" y="3751730"/>
                </a:lnTo>
                <a:lnTo>
                  <a:pt x="12163312" y="3754120"/>
                </a:lnTo>
                <a:lnTo>
                  <a:pt x="12005533" y="3663278"/>
                </a:lnTo>
                <a:lnTo>
                  <a:pt x="11847755" y="3754120"/>
                </a:lnTo>
                <a:lnTo>
                  <a:pt x="11847755" y="3938196"/>
                </a:lnTo>
                <a:lnTo>
                  <a:pt x="12005533" y="4029038"/>
                </a:lnTo>
                <a:lnTo>
                  <a:pt x="12163312" y="3938196"/>
                </a:lnTo>
                <a:lnTo>
                  <a:pt x="12163312" y="3940586"/>
                </a:lnTo>
                <a:lnTo>
                  <a:pt x="12003143" y="4033819"/>
                </a:lnTo>
                <a:lnTo>
                  <a:pt x="12003143" y="4217894"/>
                </a:lnTo>
                <a:lnTo>
                  <a:pt x="12163312" y="4311127"/>
                </a:lnTo>
                <a:lnTo>
                  <a:pt x="12163312" y="4313518"/>
                </a:lnTo>
                <a:lnTo>
                  <a:pt x="12005533" y="4222675"/>
                </a:lnTo>
                <a:lnTo>
                  <a:pt x="11847755" y="4313518"/>
                </a:lnTo>
                <a:lnTo>
                  <a:pt x="11847755" y="4497593"/>
                </a:lnTo>
                <a:lnTo>
                  <a:pt x="12005533" y="4588435"/>
                </a:lnTo>
                <a:lnTo>
                  <a:pt x="12163312" y="4497593"/>
                </a:lnTo>
                <a:lnTo>
                  <a:pt x="12163312" y="4499984"/>
                </a:lnTo>
                <a:lnTo>
                  <a:pt x="12003143" y="4593217"/>
                </a:lnTo>
                <a:lnTo>
                  <a:pt x="12003143" y="4777292"/>
                </a:lnTo>
                <a:lnTo>
                  <a:pt x="12163312" y="4870525"/>
                </a:lnTo>
                <a:lnTo>
                  <a:pt x="12163312" y="4872915"/>
                </a:lnTo>
                <a:lnTo>
                  <a:pt x="12005533" y="4782073"/>
                </a:lnTo>
                <a:lnTo>
                  <a:pt x="11847755" y="4872915"/>
                </a:lnTo>
                <a:lnTo>
                  <a:pt x="11847755" y="5056991"/>
                </a:lnTo>
                <a:lnTo>
                  <a:pt x="12005533" y="5147833"/>
                </a:lnTo>
                <a:lnTo>
                  <a:pt x="12163312" y="5056991"/>
                </a:lnTo>
                <a:lnTo>
                  <a:pt x="12163312" y="5059381"/>
                </a:lnTo>
                <a:lnTo>
                  <a:pt x="12003143" y="5152614"/>
                </a:lnTo>
                <a:lnTo>
                  <a:pt x="12003143" y="5336690"/>
                </a:lnTo>
                <a:lnTo>
                  <a:pt x="12163312" y="5429922"/>
                </a:lnTo>
                <a:lnTo>
                  <a:pt x="12005533" y="5339080"/>
                </a:lnTo>
                <a:lnTo>
                  <a:pt x="11847755" y="5429922"/>
                </a:lnTo>
                <a:lnTo>
                  <a:pt x="11847755" y="5613997"/>
                </a:lnTo>
                <a:lnTo>
                  <a:pt x="12005533" y="5707230"/>
                </a:lnTo>
                <a:lnTo>
                  <a:pt x="12163312" y="5613997"/>
                </a:lnTo>
                <a:lnTo>
                  <a:pt x="12163312" y="5618779"/>
                </a:lnTo>
                <a:lnTo>
                  <a:pt x="12003143" y="5712012"/>
                </a:lnTo>
                <a:lnTo>
                  <a:pt x="12003143" y="5896087"/>
                </a:lnTo>
                <a:lnTo>
                  <a:pt x="12163312" y="5989320"/>
                </a:lnTo>
                <a:lnTo>
                  <a:pt x="12163312" y="5991711"/>
                </a:lnTo>
                <a:lnTo>
                  <a:pt x="12005533" y="5900868"/>
                </a:lnTo>
                <a:lnTo>
                  <a:pt x="11847755" y="5991711"/>
                </a:lnTo>
                <a:lnTo>
                  <a:pt x="11847755" y="6175786"/>
                </a:lnTo>
                <a:lnTo>
                  <a:pt x="12005533" y="6266628"/>
                </a:lnTo>
                <a:lnTo>
                  <a:pt x="12163312" y="6175786"/>
                </a:lnTo>
                <a:lnTo>
                  <a:pt x="12163312" y="6178176"/>
                </a:lnTo>
                <a:lnTo>
                  <a:pt x="12003143" y="6271409"/>
                </a:lnTo>
                <a:lnTo>
                  <a:pt x="12003143" y="6455485"/>
                </a:lnTo>
                <a:lnTo>
                  <a:pt x="12163312" y="6548718"/>
                </a:lnTo>
                <a:lnTo>
                  <a:pt x="12163312" y="6551108"/>
                </a:lnTo>
                <a:lnTo>
                  <a:pt x="12005533" y="6460265"/>
                </a:lnTo>
                <a:lnTo>
                  <a:pt x="11847755" y="6551108"/>
                </a:lnTo>
                <a:lnTo>
                  <a:pt x="11847755" y="6735183"/>
                </a:lnTo>
                <a:lnTo>
                  <a:pt x="12005533" y="6826026"/>
                </a:lnTo>
                <a:lnTo>
                  <a:pt x="12163312" y="6735183"/>
                </a:lnTo>
                <a:lnTo>
                  <a:pt x="12163312" y="6737574"/>
                </a:lnTo>
                <a:lnTo>
                  <a:pt x="12003143" y="6830807"/>
                </a:lnTo>
                <a:lnTo>
                  <a:pt x="12003143" y="6858000"/>
                </a:lnTo>
                <a:lnTo>
                  <a:pt x="12000753" y="6858000"/>
                </a:lnTo>
                <a:lnTo>
                  <a:pt x="12000753" y="6830807"/>
                </a:lnTo>
                <a:lnTo>
                  <a:pt x="11842974" y="6739965"/>
                </a:lnTo>
                <a:lnTo>
                  <a:pt x="11685195" y="6830807"/>
                </a:lnTo>
                <a:lnTo>
                  <a:pt x="11685195" y="6858000"/>
                </a:lnTo>
                <a:lnTo>
                  <a:pt x="11680414" y="6858000"/>
                </a:lnTo>
                <a:lnTo>
                  <a:pt x="11680414" y="6830807"/>
                </a:lnTo>
                <a:lnTo>
                  <a:pt x="11522635" y="6739965"/>
                </a:lnTo>
                <a:lnTo>
                  <a:pt x="11364856" y="6830807"/>
                </a:lnTo>
                <a:lnTo>
                  <a:pt x="11364856" y="6858000"/>
                </a:lnTo>
                <a:lnTo>
                  <a:pt x="11360075" y="6858000"/>
                </a:lnTo>
                <a:lnTo>
                  <a:pt x="11360075" y="6830807"/>
                </a:lnTo>
                <a:lnTo>
                  <a:pt x="11202296" y="6739965"/>
                </a:lnTo>
                <a:lnTo>
                  <a:pt x="11044517" y="6830807"/>
                </a:lnTo>
                <a:lnTo>
                  <a:pt x="11044517" y="6858000"/>
                </a:lnTo>
                <a:lnTo>
                  <a:pt x="11039736" y="6858000"/>
                </a:lnTo>
                <a:lnTo>
                  <a:pt x="11039736" y="6830807"/>
                </a:lnTo>
                <a:lnTo>
                  <a:pt x="10881957" y="6739965"/>
                </a:lnTo>
                <a:lnTo>
                  <a:pt x="10724179" y="6830807"/>
                </a:lnTo>
                <a:lnTo>
                  <a:pt x="10724179" y="6858000"/>
                </a:lnTo>
                <a:lnTo>
                  <a:pt x="10719397" y="6858000"/>
                </a:lnTo>
                <a:lnTo>
                  <a:pt x="10719397" y="6830807"/>
                </a:lnTo>
                <a:lnTo>
                  <a:pt x="10561618" y="6739965"/>
                </a:lnTo>
                <a:lnTo>
                  <a:pt x="10403839" y="6830807"/>
                </a:lnTo>
                <a:lnTo>
                  <a:pt x="10403839" y="6858000"/>
                </a:lnTo>
                <a:lnTo>
                  <a:pt x="10399058" y="6858000"/>
                </a:lnTo>
                <a:lnTo>
                  <a:pt x="10399058" y="6830807"/>
                </a:lnTo>
                <a:lnTo>
                  <a:pt x="10241280" y="6739965"/>
                </a:lnTo>
                <a:lnTo>
                  <a:pt x="10083501" y="6830807"/>
                </a:lnTo>
                <a:lnTo>
                  <a:pt x="10083501" y="6858000"/>
                </a:lnTo>
                <a:lnTo>
                  <a:pt x="10078720" y="6858000"/>
                </a:lnTo>
                <a:lnTo>
                  <a:pt x="10078720" y="6830807"/>
                </a:lnTo>
                <a:lnTo>
                  <a:pt x="9920941" y="6739965"/>
                </a:lnTo>
                <a:lnTo>
                  <a:pt x="9763162" y="6830807"/>
                </a:lnTo>
                <a:lnTo>
                  <a:pt x="9763162" y="6858000"/>
                </a:lnTo>
                <a:lnTo>
                  <a:pt x="9758380" y="6858000"/>
                </a:lnTo>
                <a:lnTo>
                  <a:pt x="9758380" y="6830807"/>
                </a:lnTo>
                <a:lnTo>
                  <a:pt x="9600602" y="6739965"/>
                </a:lnTo>
                <a:lnTo>
                  <a:pt x="9442823" y="6830807"/>
                </a:lnTo>
                <a:lnTo>
                  <a:pt x="9442823" y="6858000"/>
                </a:lnTo>
                <a:lnTo>
                  <a:pt x="9438042" y="6858000"/>
                </a:lnTo>
                <a:lnTo>
                  <a:pt x="9438042" y="6830807"/>
                </a:lnTo>
                <a:lnTo>
                  <a:pt x="9280263" y="6739965"/>
                </a:lnTo>
                <a:lnTo>
                  <a:pt x="9122485" y="6830807"/>
                </a:lnTo>
                <a:lnTo>
                  <a:pt x="9122485" y="6858000"/>
                </a:lnTo>
                <a:lnTo>
                  <a:pt x="9117703" y="6858000"/>
                </a:lnTo>
                <a:lnTo>
                  <a:pt x="9117703" y="6830807"/>
                </a:lnTo>
                <a:lnTo>
                  <a:pt x="8959924" y="6739965"/>
                </a:lnTo>
                <a:lnTo>
                  <a:pt x="8802145" y="6830807"/>
                </a:lnTo>
                <a:lnTo>
                  <a:pt x="8802145" y="6858000"/>
                </a:lnTo>
                <a:lnTo>
                  <a:pt x="8797364" y="6858000"/>
                </a:lnTo>
                <a:lnTo>
                  <a:pt x="8797364" y="6830807"/>
                </a:lnTo>
                <a:lnTo>
                  <a:pt x="8639585" y="6739965"/>
                </a:lnTo>
                <a:lnTo>
                  <a:pt x="8481806" y="6830807"/>
                </a:lnTo>
                <a:lnTo>
                  <a:pt x="8481806" y="6858000"/>
                </a:lnTo>
                <a:lnTo>
                  <a:pt x="8477026" y="6858000"/>
                </a:lnTo>
                <a:lnTo>
                  <a:pt x="8477026" y="6830807"/>
                </a:lnTo>
                <a:lnTo>
                  <a:pt x="8319247" y="6739965"/>
                </a:lnTo>
                <a:lnTo>
                  <a:pt x="8161468" y="6830807"/>
                </a:lnTo>
                <a:lnTo>
                  <a:pt x="8161468" y="6858000"/>
                </a:lnTo>
                <a:lnTo>
                  <a:pt x="8156687" y="6858000"/>
                </a:lnTo>
                <a:lnTo>
                  <a:pt x="8156687" y="6830807"/>
                </a:lnTo>
                <a:lnTo>
                  <a:pt x="7998908" y="6739965"/>
                </a:lnTo>
                <a:lnTo>
                  <a:pt x="7841129" y="6830807"/>
                </a:lnTo>
                <a:lnTo>
                  <a:pt x="7841129" y="6858000"/>
                </a:lnTo>
                <a:lnTo>
                  <a:pt x="7836348" y="6858000"/>
                </a:lnTo>
                <a:lnTo>
                  <a:pt x="7836348" y="6830807"/>
                </a:lnTo>
                <a:lnTo>
                  <a:pt x="7678569" y="6739965"/>
                </a:lnTo>
                <a:lnTo>
                  <a:pt x="7520791" y="6830807"/>
                </a:lnTo>
                <a:lnTo>
                  <a:pt x="7520791" y="6858000"/>
                </a:lnTo>
                <a:lnTo>
                  <a:pt x="7516009" y="6858000"/>
                </a:lnTo>
                <a:lnTo>
                  <a:pt x="7516009" y="6830807"/>
                </a:lnTo>
                <a:lnTo>
                  <a:pt x="7358230" y="6739965"/>
                </a:lnTo>
                <a:lnTo>
                  <a:pt x="7200451" y="6830807"/>
                </a:lnTo>
                <a:lnTo>
                  <a:pt x="7200451" y="6858000"/>
                </a:lnTo>
                <a:lnTo>
                  <a:pt x="7195671" y="6858000"/>
                </a:lnTo>
                <a:lnTo>
                  <a:pt x="7195671" y="6830807"/>
                </a:lnTo>
                <a:lnTo>
                  <a:pt x="7037892" y="6739965"/>
                </a:lnTo>
                <a:lnTo>
                  <a:pt x="6880113" y="6830807"/>
                </a:lnTo>
                <a:lnTo>
                  <a:pt x="6880113" y="6858000"/>
                </a:lnTo>
                <a:lnTo>
                  <a:pt x="6875332" y="6858000"/>
                </a:lnTo>
                <a:lnTo>
                  <a:pt x="6875332" y="6830807"/>
                </a:lnTo>
                <a:lnTo>
                  <a:pt x="6717553" y="6739965"/>
                </a:lnTo>
                <a:lnTo>
                  <a:pt x="6559774" y="6830807"/>
                </a:lnTo>
                <a:lnTo>
                  <a:pt x="6559774" y="6858000"/>
                </a:lnTo>
                <a:lnTo>
                  <a:pt x="6554992" y="6858000"/>
                </a:lnTo>
                <a:lnTo>
                  <a:pt x="6554992" y="6830807"/>
                </a:lnTo>
                <a:lnTo>
                  <a:pt x="6397214" y="6739965"/>
                </a:lnTo>
                <a:lnTo>
                  <a:pt x="6239435" y="6830807"/>
                </a:lnTo>
                <a:lnTo>
                  <a:pt x="6239435" y="6858000"/>
                </a:lnTo>
                <a:lnTo>
                  <a:pt x="6234654" y="6858000"/>
                </a:lnTo>
                <a:lnTo>
                  <a:pt x="6234654" y="6830807"/>
                </a:lnTo>
                <a:lnTo>
                  <a:pt x="6076875" y="6739965"/>
                </a:lnTo>
                <a:lnTo>
                  <a:pt x="5919096" y="6830807"/>
                </a:lnTo>
                <a:lnTo>
                  <a:pt x="5919096" y="6858000"/>
                </a:lnTo>
                <a:lnTo>
                  <a:pt x="5914316" y="6858000"/>
                </a:lnTo>
                <a:lnTo>
                  <a:pt x="5914316" y="6830807"/>
                </a:lnTo>
                <a:lnTo>
                  <a:pt x="5756536" y="6739965"/>
                </a:lnTo>
                <a:lnTo>
                  <a:pt x="5598757" y="6830807"/>
                </a:lnTo>
                <a:lnTo>
                  <a:pt x="5598757" y="6858000"/>
                </a:lnTo>
                <a:lnTo>
                  <a:pt x="5593976" y="6858000"/>
                </a:lnTo>
                <a:lnTo>
                  <a:pt x="5593976" y="6830807"/>
                </a:lnTo>
                <a:lnTo>
                  <a:pt x="5436198" y="6739965"/>
                </a:lnTo>
                <a:lnTo>
                  <a:pt x="5278418" y="6830807"/>
                </a:lnTo>
                <a:lnTo>
                  <a:pt x="5278418" y="6858000"/>
                </a:lnTo>
                <a:lnTo>
                  <a:pt x="5273637" y="6858000"/>
                </a:lnTo>
                <a:lnTo>
                  <a:pt x="5273637" y="6830807"/>
                </a:lnTo>
                <a:lnTo>
                  <a:pt x="5115859" y="6739965"/>
                </a:lnTo>
                <a:lnTo>
                  <a:pt x="4958080" y="6830807"/>
                </a:lnTo>
                <a:lnTo>
                  <a:pt x="4958080" y="6858000"/>
                </a:lnTo>
                <a:lnTo>
                  <a:pt x="4953299" y="6858000"/>
                </a:lnTo>
                <a:lnTo>
                  <a:pt x="4953299" y="6830807"/>
                </a:lnTo>
                <a:lnTo>
                  <a:pt x="4795520" y="6739965"/>
                </a:lnTo>
                <a:lnTo>
                  <a:pt x="4637741" y="6830807"/>
                </a:lnTo>
                <a:lnTo>
                  <a:pt x="4637741" y="6858000"/>
                </a:lnTo>
                <a:lnTo>
                  <a:pt x="4632960" y="6858000"/>
                </a:lnTo>
                <a:lnTo>
                  <a:pt x="4632960" y="6830807"/>
                </a:lnTo>
                <a:lnTo>
                  <a:pt x="4475181" y="6739965"/>
                </a:lnTo>
                <a:lnTo>
                  <a:pt x="4317402" y="6830807"/>
                </a:lnTo>
                <a:lnTo>
                  <a:pt x="4317402" y="6858000"/>
                </a:lnTo>
                <a:lnTo>
                  <a:pt x="4310230" y="6858000"/>
                </a:lnTo>
                <a:lnTo>
                  <a:pt x="4310230" y="6830807"/>
                </a:lnTo>
                <a:lnTo>
                  <a:pt x="4152451" y="6739965"/>
                </a:lnTo>
                <a:lnTo>
                  <a:pt x="3994673" y="6830807"/>
                </a:lnTo>
                <a:lnTo>
                  <a:pt x="3994673" y="6858000"/>
                </a:lnTo>
                <a:lnTo>
                  <a:pt x="3989891" y="6858000"/>
                </a:lnTo>
                <a:lnTo>
                  <a:pt x="3989891" y="6830807"/>
                </a:lnTo>
                <a:lnTo>
                  <a:pt x="3832112" y="6739965"/>
                </a:lnTo>
                <a:lnTo>
                  <a:pt x="3674334" y="6830807"/>
                </a:lnTo>
                <a:lnTo>
                  <a:pt x="3674334" y="6858000"/>
                </a:lnTo>
                <a:lnTo>
                  <a:pt x="3669553" y="6858000"/>
                </a:lnTo>
                <a:lnTo>
                  <a:pt x="3669553" y="6830807"/>
                </a:lnTo>
                <a:lnTo>
                  <a:pt x="3511774" y="6739965"/>
                </a:lnTo>
                <a:lnTo>
                  <a:pt x="3353995" y="6830807"/>
                </a:lnTo>
                <a:lnTo>
                  <a:pt x="3353995" y="6858000"/>
                </a:lnTo>
                <a:lnTo>
                  <a:pt x="3349214" y="6858000"/>
                </a:lnTo>
                <a:lnTo>
                  <a:pt x="3349214" y="6830807"/>
                </a:lnTo>
                <a:lnTo>
                  <a:pt x="3191435" y="6739965"/>
                </a:lnTo>
                <a:lnTo>
                  <a:pt x="3033656" y="6830807"/>
                </a:lnTo>
                <a:lnTo>
                  <a:pt x="3033656" y="6858000"/>
                </a:lnTo>
                <a:lnTo>
                  <a:pt x="3028875" y="6858000"/>
                </a:lnTo>
                <a:lnTo>
                  <a:pt x="3028875" y="6830807"/>
                </a:lnTo>
                <a:lnTo>
                  <a:pt x="2871096" y="6739965"/>
                </a:lnTo>
                <a:lnTo>
                  <a:pt x="2713317" y="6830807"/>
                </a:lnTo>
                <a:lnTo>
                  <a:pt x="2713317" y="6858000"/>
                </a:lnTo>
                <a:lnTo>
                  <a:pt x="2708536" y="6858000"/>
                </a:lnTo>
                <a:lnTo>
                  <a:pt x="2708536" y="6830807"/>
                </a:lnTo>
                <a:lnTo>
                  <a:pt x="2550757" y="6739965"/>
                </a:lnTo>
                <a:lnTo>
                  <a:pt x="2392978" y="6830807"/>
                </a:lnTo>
                <a:lnTo>
                  <a:pt x="2392978" y="6858000"/>
                </a:lnTo>
                <a:lnTo>
                  <a:pt x="2388197" y="6858000"/>
                </a:lnTo>
                <a:lnTo>
                  <a:pt x="2388197" y="6830807"/>
                </a:lnTo>
                <a:lnTo>
                  <a:pt x="2230419" y="6739965"/>
                </a:lnTo>
                <a:lnTo>
                  <a:pt x="2072640" y="6830807"/>
                </a:lnTo>
                <a:lnTo>
                  <a:pt x="2072640" y="6858000"/>
                </a:lnTo>
                <a:lnTo>
                  <a:pt x="2067858" y="6858000"/>
                </a:lnTo>
                <a:lnTo>
                  <a:pt x="2067858" y="6830807"/>
                </a:lnTo>
                <a:lnTo>
                  <a:pt x="1910080" y="6739965"/>
                </a:lnTo>
                <a:lnTo>
                  <a:pt x="1752301" y="6830807"/>
                </a:lnTo>
                <a:lnTo>
                  <a:pt x="1752301" y="6858000"/>
                </a:lnTo>
                <a:lnTo>
                  <a:pt x="1747520" y="6858000"/>
                </a:lnTo>
                <a:lnTo>
                  <a:pt x="1747520" y="6830807"/>
                </a:lnTo>
                <a:lnTo>
                  <a:pt x="1589741" y="6739965"/>
                </a:lnTo>
                <a:lnTo>
                  <a:pt x="1431962" y="6830807"/>
                </a:lnTo>
                <a:lnTo>
                  <a:pt x="1431962" y="6858000"/>
                </a:lnTo>
                <a:lnTo>
                  <a:pt x="1427181" y="6858000"/>
                </a:lnTo>
                <a:lnTo>
                  <a:pt x="1427181" y="6830807"/>
                </a:lnTo>
                <a:lnTo>
                  <a:pt x="1269402" y="6739965"/>
                </a:lnTo>
                <a:lnTo>
                  <a:pt x="1111623" y="6830807"/>
                </a:lnTo>
                <a:lnTo>
                  <a:pt x="1111623" y="6858000"/>
                </a:lnTo>
                <a:lnTo>
                  <a:pt x="1106842" y="6858000"/>
                </a:lnTo>
                <a:lnTo>
                  <a:pt x="1106842" y="6830807"/>
                </a:lnTo>
                <a:lnTo>
                  <a:pt x="949063" y="6739965"/>
                </a:lnTo>
                <a:lnTo>
                  <a:pt x="791284" y="6830807"/>
                </a:lnTo>
                <a:lnTo>
                  <a:pt x="791284" y="6858000"/>
                </a:lnTo>
                <a:lnTo>
                  <a:pt x="786503" y="6858000"/>
                </a:lnTo>
                <a:lnTo>
                  <a:pt x="786503" y="6830807"/>
                </a:lnTo>
                <a:lnTo>
                  <a:pt x="628724" y="6739965"/>
                </a:lnTo>
                <a:lnTo>
                  <a:pt x="470945" y="6830807"/>
                </a:lnTo>
                <a:lnTo>
                  <a:pt x="470945" y="6858000"/>
                </a:lnTo>
                <a:lnTo>
                  <a:pt x="466164" y="6858000"/>
                </a:lnTo>
                <a:lnTo>
                  <a:pt x="466164" y="6830807"/>
                </a:lnTo>
                <a:lnTo>
                  <a:pt x="308385" y="6739965"/>
                </a:lnTo>
                <a:lnTo>
                  <a:pt x="150607" y="6830807"/>
                </a:lnTo>
                <a:lnTo>
                  <a:pt x="150607" y="6858000"/>
                </a:lnTo>
                <a:lnTo>
                  <a:pt x="145825" y="6858000"/>
                </a:lnTo>
                <a:lnTo>
                  <a:pt x="145825" y="6830807"/>
                </a:lnTo>
                <a:lnTo>
                  <a:pt x="0" y="6745924"/>
                </a:lnTo>
                <a:lnTo>
                  <a:pt x="0" y="6740689"/>
                </a:lnTo>
                <a:lnTo>
                  <a:pt x="148216" y="6826026"/>
                </a:lnTo>
                <a:lnTo>
                  <a:pt x="305995" y="6735183"/>
                </a:lnTo>
                <a:lnTo>
                  <a:pt x="305995" y="6551108"/>
                </a:lnTo>
                <a:lnTo>
                  <a:pt x="148216" y="6460265"/>
                </a:lnTo>
                <a:lnTo>
                  <a:pt x="0" y="6545602"/>
                </a:lnTo>
                <a:lnTo>
                  <a:pt x="0" y="6540369"/>
                </a:lnTo>
                <a:lnTo>
                  <a:pt x="145825" y="6455485"/>
                </a:lnTo>
                <a:lnTo>
                  <a:pt x="145825" y="6271409"/>
                </a:lnTo>
                <a:lnTo>
                  <a:pt x="0" y="6186526"/>
                </a:lnTo>
                <a:lnTo>
                  <a:pt x="0" y="6181292"/>
                </a:lnTo>
                <a:lnTo>
                  <a:pt x="148216" y="6266628"/>
                </a:lnTo>
                <a:lnTo>
                  <a:pt x="305995" y="6175786"/>
                </a:lnTo>
                <a:lnTo>
                  <a:pt x="305995" y="5991711"/>
                </a:lnTo>
                <a:lnTo>
                  <a:pt x="148216" y="5900868"/>
                </a:lnTo>
                <a:lnTo>
                  <a:pt x="0" y="5986205"/>
                </a:lnTo>
                <a:lnTo>
                  <a:pt x="0" y="5980971"/>
                </a:lnTo>
                <a:lnTo>
                  <a:pt x="145825" y="5896087"/>
                </a:lnTo>
                <a:lnTo>
                  <a:pt x="145825" y="5712012"/>
                </a:lnTo>
                <a:lnTo>
                  <a:pt x="0" y="5627129"/>
                </a:lnTo>
                <a:lnTo>
                  <a:pt x="0" y="5621894"/>
                </a:lnTo>
                <a:lnTo>
                  <a:pt x="148216" y="5707230"/>
                </a:lnTo>
                <a:lnTo>
                  <a:pt x="305995" y="5613997"/>
                </a:lnTo>
                <a:lnTo>
                  <a:pt x="305995" y="5429922"/>
                </a:lnTo>
                <a:lnTo>
                  <a:pt x="148216" y="5339080"/>
                </a:lnTo>
                <a:lnTo>
                  <a:pt x="0" y="5426662"/>
                </a:lnTo>
                <a:lnTo>
                  <a:pt x="0" y="5421573"/>
                </a:lnTo>
                <a:lnTo>
                  <a:pt x="145825" y="5336690"/>
                </a:lnTo>
                <a:lnTo>
                  <a:pt x="145825" y="5152614"/>
                </a:lnTo>
                <a:lnTo>
                  <a:pt x="0" y="5067731"/>
                </a:lnTo>
                <a:lnTo>
                  <a:pt x="0" y="5060106"/>
                </a:lnTo>
                <a:lnTo>
                  <a:pt x="148216" y="5145442"/>
                </a:lnTo>
                <a:lnTo>
                  <a:pt x="305995" y="5054600"/>
                </a:lnTo>
                <a:lnTo>
                  <a:pt x="305995" y="4870525"/>
                </a:lnTo>
                <a:lnTo>
                  <a:pt x="148216" y="4779682"/>
                </a:lnTo>
                <a:lnTo>
                  <a:pt x="0" y="4865019"/>
                </a:lnTo>
                <a:lnTo>
                  <a:pt x="0" y="4862176"/>
                </a:lnTo>
                <a:lnTo>
                  <a:pt x="145825" y="4777292"/>
                </a:lnTo>
                <a:lnTo>
                  <a:pt x="145825" y="4593217"/>
                </a:lnTo>
                <a:lnTo>
                  <a:pt x="0" y="4508334"/>
                </a:lnTo>
                <a:lnTo>
                  <a:pt x="0" y="4500709"/>
                </a:lnTo>
                <a:lnTo>
                  <a:pt x="148216" y="4586045"/>
                </a:lnTo>
                <a:lnTo>
                  <a:pt x="305995" y="4495203"/>
                </a:lnTo>
                <a:lnTo>
                  <a:pt x="305995" y="4311127"/>
                </a:lnTo>
                <a:lnTo>
                  <a:pt x="148216" y="4220285"/>
                </a:lnTo>
                <a:lnTo>
                  <a:pt x="0" y="4307867"/>
                </a:lnTo>
                <a:lnTo>
                  <a:pt x="0" y="4302778"/>
                </a:lnTo>
                <a:lnTo>
                  <a:pt x="145825" y="4217894"/>
                </a:lnTo>
                <a:lnTo>
                  <a:pt x="145825" y="4033819"/>
                </a:lnTo>
                <a:lnTo>
                  <a:pt x="0" y="3948936"/>
                </a:lnTo>
                <a:lnTo>
                  <a:pt x="0" y="3941311"/>
                </a:lnTo>
                <a:lnTo>
                  <a:pt x="148216" y="4026647"/>
                </a:lnTo>
                <a:lnTo>
                  <a:pt x="305995" y="3935805"/>
                </a:lnTo>
                <a:lnTo>
                  <a:pt x="305995" y="3751730"/>
                </a:lnTo>
                <a:lnTo>
                  <a:pt x="148216" y="3660887"/>
                </a:lnTo>
                <a:lnTo>
                  <a:pt x="0" y="3746224"/>
                </a:lnTo>
                <a:lnTo>
                  <a:pt x="0" y="3743381"/>
                </a:lnTo>
                <a:lnTo>
                  <a:pt x="145825" y="3658497"/>
                </a:lnTo>
                <a:lnTo>
                  <a:pt x="145825" y="3474421"/>
                </a:lnTo>
                <a:lnTo>
                  <a:pt x="0" y="3389538"/>
                </a:lnTo>
                <a:lnTo>
                  <a:pt x="0" y="3384304"/>
                </a:lnTo>
                <a:lnTo>
                  <a:pt x="148216" y="3469640"/>
                </a:lnTo>
                <a:lnTo>
                  <a:pt x="305995" y="3376407"/>
                </a:lnTo>
                <a:lnTo>
                  <a:pt x="305995" y="3192332"/>
                </a:lnTo>
                <a:lnTo>
                  <a:pt x="148216" y="3101490"/>
                </a:lnTo>
                <a:lnTo>
                  <a:pt x="0" y="3189071"/>
                </a:lnTo>
                <a:lnTo>
                  <a:pt x="0" y="3183983"/>
                </a:lnTo>
                <a:lnTo>
                  <a:pt x="145825" y="3099099"/>
                </a:lnTo>
                <a:lnTo>
                  <a:pt x="145825" y="2915024"/>
                </a:lnTo>
                <a:lnTo>
                  <a:pt x="0" y="2830141"/>
                </a:lnTo>
                <a:lnTo>
                  <a:pt x="0" y="2822515"/>
                </a:lnTo>
                <a:lnTo>
                  <a:pt x="148216" y="2907852"/>
                </a:lnTo>
                <a:lnTo>
                  <a:pt x="305995" y="2817009"/>
                </a:lnTo>
                <a:lnTo>
                  <a:pt x="305995" y="2632934"/>
                </a:lnTo>
                <a:lnTo>
                  <a:pt x="148216" y="2542092"/>
                </a:lnTo>
                <a:lnTo>
                  <a:pt x="0" y="2627428"/>
                </a:lnTo>
                <a:lnTo>
                  <a:pt x="0" y="2624585"/>
                </a:lnTo>
                <a:lnTo>
                  <a:pt x="145825" y="2539701"/>
                </a:lnTo>
                <a:lnTo>
                  <a:pt x="145825" y="2355626"/>
                </a:lnTo>
                <a:lnTo>
                  <a:pt x="0" y="2270743"/>
                </a:lnTo>
                <a:lnTo>
                  <a:pt x="0" y="2263118"/>
                </a:lnTo>
                <a:lnTo>
                  <a:pt x="148216" y="2348454"/>
                </a:lnTo>
                <a:lnTo>
                  <a:pt x="305995" y="2257612"/>
                </a:lnTo>
                <a:lnTo>
                  <a:pt x="305995" y="2073537"/>
                </a:lnTo>
                <a:lnTo>
                  <a:pt x="148216" y="1982694"/>
                </a:lnTo>
                <a:lnTo>
                  <a:pt x="0" y="2068031"/>
                </a:lnTo>
                <a:lnTo>
                  <a:pt x="0" y="2065188"/>
                </a:lnTo>
                <a:lnTo>
                  <a:pt x="145825" y="1980304"/>
                </a:lnTo>
                <a:lnTo>
                  <a:pt x="145825" y="1796228"/>
                </a:lnTo>
                <a:lnTo>
                  <a:pt x="0" y="1711346"/>
                </a:lnTo>
                <a:lnTo>
                  <a:pt x="0" y="1706111"/>
                </a:lnTo>
                <a:lnTo>
                  <a:pt x="148216" y="1791447"/>
                </a:lnTo>
                <a:lnTo>
                  <a:pt x="305995" y="1698214"/>
                </a:lnTo>
                <a:lnTo>
                  <a:pt x="305995" y="1514139"/>
                </a:lnTo>
                <a:lnTo>
                  <a:pt x="148216" y="1423297"/>
                </a:lnTo>
                <a:lnTo>
                  <a:pt x="0" y="1510879"/>
                </a:lnTo>
                <a:lnTo>
                  <a:pt x="0" y="1505790"/>
                </a:lnTo>
                <a:lnTo>
                  <a:pt x="145825" y="1420906"/>
                </a:lnTo>
                <a:lnTo>
                  <a:pt x="145825" y="1236831"/>
                </a:lnTo>
                <a:lnTo>
                  <a:pt x="0" y="1151948"/>
                </a:lnTo>
                <a:lnTo>
                  <a:pt x="0" y="1144323"/>
                </a:lnTo>
                <a:lnTo>
                  <a:pt x="148216" y="1229659"/>
                </a:lnTo>
                <a:lnTo>
                  <a:pt x="305995" y="1138817"/>
                </a:lnTo>
                <a:lnTo>
                  <a:pt x="305995" y="954742"/>
                </a:lnTo>
                <a:lnTo>
                  <a:pt x="148216" y="863899"/>
                </a:lnTo>
                <a:lnTo>
                  <a:pt x="0" y="949236"/>
                </a:lnTo>
                <a:lnTo>
                  <a:pt x="0" y="946393"/>
                </a:lnTo>
                <a:lnTo>
                  <a:pt x="145825" y="861509"/>
                </a:lnTo>
                <a:lnTo>
                  <a:pt x="145825" y="677433"/>
                </a:lnTo>
                <a:lnTo>
                  <a:pt x="0" y="592550"/>
                </a:lnTo>
                <a:lnTo>
                  <a:pt x="0" y="584925"/>
                </a:lnTo>
                <a:lnTo>
                  <a:pt x="148216" y="670262"/>
                </a:lnTo>
                <a:lnTo>
                  <a:pt x="305995" y="579419"/>
                </a:lnTo>
                <a:lnTo>
                  <a:pt x="305995" y="395344"/>
                </a:lnTo>
                <a:lnTo>
                  <a:pt x="148216" y="304502"/>
                </a:lnTo>
                <a:lnTo>
                  <a:pt x="0" y="389838"/>
                </a:lnTo>
                <a:lnTo>
                  <a:pt x="0" y="386995"/>
                </a:lnTo>
                <a:lnTo>
                  <a:pt x="145825" y="302111"/>
                </a:lnTo>
                <a:lnTo>
                  <a:pt x="145825" y="118036"/>
                </a:lnTo>
                <a:lnTo>
                  <a:pt x="0" y="33153"/>
                </a:lnTo>
                <a:lnTo>
                  <a:pt x="0" y="28063"/>
                </a:lnTo>
                <a:lnTo>
                  <a:pt x="148216" y="115645"/>
                </a:lnTo>
                <a:lnTo>
                  <a:pt x="305995" y="22412"/>
                </a:lnTo>
                <a:close/>
              </a:path>
            </a:pathLst>
          </a:custGeom>
          <a:solidFill>
            <a:srgbClr val="1E2F96">
              <a:alpha val="22000"/>
            </a:srgbClr>
          </a:solidFill>
          <a:ln w="2390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微软雅黑" panose="020B0503020204020204" charset="-122"/>
              <a:cs typeface="+mn-cs"/>
            </a:endParaRPr>
          </a:p>
        </p:txBody>
      </p:sp>
      <p:sp>
        <p:nvSpPr>
          <p:cNvPr id="13" name="矩形 12"/>
          <p:cNvSpPr/>
          <p:nvPr userDrawn="1"/>
        </p:nvSpPr>
        <p:spPr>
          <a:xfrm>
            <a:off x="746760" y="515828"/>
            <a:ext cx="5624294" cy="451912"/>
          </a:xfrm>
          <a:prstGeom prst="rect">
            <a:avLst/>
          </a:prstGeom>
          <a:gradFill>
            <a:gsLst>
              <a:gs pos="2000">
                <a:schemeClr val="accent1">
                  <a:lumMod val="60000"/>
                  <a:lumOff val="40000"/>
                  <a:alpha val="65000"/>
                </a:schemeClr>
              </a:gs>
              <a:gs pos="100000">
                <a:schemeClr val="accent1">
                  <a:lumMod val="60000"/>
                  <a:lumOff val="40000"/>
                  <a:alpha val="0"/>
                </a:schemeClr>
              </a:gs>
              <a:gs pos="0">
                <a:schemeClr val="accent1">
                  <a:lumMod val="60000"/>
                  <a:lumOff val="4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 name="组合 13"/>
          <p:cNvGrpSpPr/>
          <p:nvPr userDrawn="1"/>
        </p:nvGrpSpPr>
        <p:grpSpPr>
          <a:xfrm>
            <a:off x="506733" y="468112"/>
            <a:ext cx="535935" cy="535180"/>
            <a:chOff x="68734" y="372855"/>
            <a:chExt cx="535935" cy="535180"/>
          </a:xfrm>
        </p:grpSpPr>
        <p:sp>
          <p:nvSpPr>
            <p:cNvPr id="15" name="任意多边形: 形状 14"/>
            <p:cNvSpPr/>
            <p:nvPr/>
          </p:nvSpPr>
          <p:spPr>
            <a:xfrm rot="20839156">
              <a:off x="149221" y="372855"/>
              <a:ext cx="408687" cy="297135"/>
            </a:xfrm>
            <a:custGeom>
              <a:avLst/>
              <a:gdLst>
                <a:gd name="connsiteX0" fmla="*/ 240759 w 408687"/>
                <a:gd name="connsiteY0" fmla="*/ 0 h 297135"/>
                <a:gd name="connsiteX1" fmla="*/ 408688 w 408687"/>
                <a:gd name="connsiteY1" fmla="*/ 229800 h 297135"/>
                <a:gd name="connsiteX2" fmla="*/ 167391 w 408687"/>
                <a:gd name="connsiteY2" fmla="*/ 297135 h 297135"/>
                <a:gd name="connsiteX3" fmla="*/ 0 w 408687"/>
                <a:gd name="connsiteY3" fmla="*/ 60008 h 297135"/>
              </a:gdLst>
              <a:ahLst/>
              <a:cxnLst>
                <a:cxn ang="0">
                  <a:pos x="connsiteX0" y="connsiteY0"/>
                </a:cxn>
                <a:cxn ang="0">
                  <a:pos x="connsiteX1" y="connsiteY1"/>
                </a:cxn>
                <a:cxn ang="0">
                  <a:pos x="connsiteX2" y="connsiteY2"/>
                </a:cxn>
                <a:cxn ang="0">
                  <a:pos x="connsiteX3" y="connsiteY3"/>
                </a:cxn>
              </a:cxnLst>
              <a:rect l="l" t="t" r="r" b="b"/>
              <a:pathLst>
                <a:path w="408687" h="297135">
                  <a:moveTo>
                    <a:pt x="240759" y="0"/>
                  </a:moveTo>
                  <a:lnTo>
                    <a:pt x="408688" y="229800"/>
                  </a:lnTo>
                  <a:lnTo>
                    <a:pt x="167391" y="297135"/>
                  </a:lnTo>
                  <a:lnTo>
                    <a:pt x="0" y="60008"/>
                  </a:lnTo>
                  <a:close/>
                </a:path>
              </a:pathLst>
            </a:custGeom>
            <a:solidFill>
              <a:schemeClr val="accent1">
                <a:lumMod val="40000"/>
                <a:lumOff val="60000"/>
              </a:schemeClr>
            </a:solidFill>
            <a:ln w="3117" cap="flat">
              <a:noFill/>
              <a:prstDash val="solid"/>
              <a:miter/>
            </a:ln>
          </p:spPr>
          <p:txBody>
            <a:bodyPr rtlCol="0" anchor="ctr"/>
            <a:lstStyle/>
            <a:p>
              <a:endParaRPr lang="zh-CN" altLang="en-US"/>
            </a:p>
          </p:txBody>
        </p:sp>
        <p:sp>
          <p:nvSpPr>
            <p:cNvPr id="17" name="任意多边形: 形状 16"/>
            <p:cNvSpPr/>
            <p:nvPr/>
          </p:nvSpPr>
          <p:spPr>
            <a:xfrm rot="20839156">
              <a:off x="68734" y="468618"/>
              <a:ext cx="280996" cy="439417"/>
            </a:xfrm>
            <a:custGeom>
              <a:avLst/>
              <a:gdLst>
                <a:gd name="connsiteX0" fmla="*/ 113605 w 280996"/>
                <a:gd name="connsiteY0" fmla="*/ 0 h 439417"/>
                <a:gd name="connsiteX1" fmla="*/ 0 w 280996"/>
                <a:gd name="connsiteY1" fmla="*/ 208797 h 439417"/>
                <a:gd name="connsiteX2" fmla="*/ 168149 w 280996"/>
                <a:gd name="connsiteY2" fmla="*/ 439417 h 439417"/>
                <a:gd name="connsiteX3" fmla="*/ 280996 w 280996"/>
                <a:gd name="connsiteY3" fmla="*/ 237127 h 439417"/>
              </a:gdLst>
              <a:ahLst/>
              <a:cxnLst>
                <a:cxn ang="0">
                  <a:pos x="connsiteX0" y="connsiteY0"/>
                </a:cxn>
                <a:cxn ang="0">
                  <a:pos x="connsiteX1" y="connsiteY1"/>
                </a:cxn>
                <a:cxn ang="0">
                  <a:pos x="connsiteX2" y="connsiteY2"/>
                </a:cxn>
                <a:cxn ang="0">
                  <a:pos x="connsiteX3" y="connsiteY3"/>
                </a:cxn>
              </a:cxnLst>
              <a:rect l="l" t="t" r="r" b="b"/>
              <a:pathLst>
                <a:path w="280996" h="439417">
                  <a:moveTo>
                    <a:pt x="113605" y="0"/>
                  </a:moveTo>
                  <a:lnTo>
                    <a:pt x="0" y="208797"/>
                  </a:lnTo>
                  <a:lnTo>
                    <a:pt x="168149" y="439417"/>
                  </a:lnTo>
                  <a:lnTo>
                    <a:pt x="280996" y="237127"/>
                  </a:lnTo>
                  <a:close/>
                </a:path>
              </a:pathLst>
            </a:custGeom>
            <a:gradFill>
              <a:gsLst>
                <a:gs pos="75000">
                  <a:schemeClr val="accent1">
                    <a:lumMod val="75000"/>
                  </a:schemeClr>
                </a:gs>
                <a:gs pos="0">
                  <a:schemeClr val="accent1"/>
                </a:gs>
              </a:gsLst>
              <a:lin ang="0" scaled="0"/>
            </a:gradFill>
            <a:ln w="3117" cap="flat">
              <a:noFill/>
              <a:prstDash val="solid"/>
              <a:miter/>
            </a:ln>
          </p:spPr>
          <p:txBody>
            <a:bodyPr rtlCol="0" anchor="ctr"/>
            <a:lstStyle/>
            <a:p>
              <a:endParaRPr lang="zh-CN" altLang="en-US"/>
            </a:p>
          </p:txBody>
        </p:sp>
        <p:sp>
          <p:nvSpPr>
            <p:cNvPr id="18" name="任意多边形: 形状 17"/>
            <p:cNvSpPr/>
            <p:nvPr/>
          </p:nvSpPr>
          <p:spPr>
            <a:xfrm rot="20839156">
              <a:off x="250526" y="591397"/>
              <a:ext cx="354143" cy="269626"/>
            </a:xfrm>
            <a:custGeom>
              <a:avLst/>
              <a:gdLst>
                <a:gd name="connsiteX0" fmla="*/ 354143 w 354143"/>
                <a:gd name="connsiteY0" fmla="*/ 0 h 269626"/>
                <a:gd name="connsiteX1" fmla="*/ 238612 w 354143"/>
                <a:gd name="connsiteY1" fmla="*/ 206839 h 269626"/>
                <a:gd name="connsiteX2" fmla="*/ 0 w 354143"/>
                <a:gd name="connsiteY2" fmla="*/ 269626 h 269626"/>
                <a:gd name="connsiteX3" fmla="*/ 112847 w 354143"/>
                <a:gd name="connsiteY3" fmla="*/ 67335 h 269626"/>
              </a:gdLst>
              <a:ahLst/>
              <a:cxnLst>
                <a:cxn ang="0">
                  <a:pos x="connsiteX0" y="connsiteY0"/>
                </a:cxn>
                <a:cxn ang="0">
                  <a:pos x="connsiteX1" y="connsiteY1"/>
                </a:cxn>
                <a:cxn ang="0">
                  <a:pos x="connsiteX2" y="connsiteY2"/>
                </a:cxn>
                <a:cxn ang="0">
                  <a:pos x="connsiteX3" y="connsiteY3"/>
                </a:cxn>
              </a:cxnLst>
              <a:rect l="l" t="t" r="r" b="b"/>
              <a:pathLst>
                <a:path w="354143" h="269626">
                  <a:moveTo>
                    <a:pt x="354143" y="0"/>
                  </a:moveTo>
                  <a:lnTo>
                    <a:pt x="238612" y="206839"/>
                  </a:lnTo>
                  <a:lnTo>
                    <a:pt x="0" y="269626"/>
                  </a:lnTo>
                  <a:lnTo>
                    <a:pt x="112847" y="67335"/>
                  </a:lnTo>
                  <a:close/>
                </a:path>
              </a:pathLst>
            </a:custGeom>
            <a:gradFill>
              <a:gsLst>
                <a:gs pos="100000">
                  <a:schemeClr val="accent1">
                    <a:lumMod val="60000"/>
                    <a:lumOff val="40000"/>
                  </a:schemeClr>
                </a:gs>
                <a:gs pos="0">
                  <a:schemeClr val="accent1"/>
                </a:gs>
              </a:gsLst>
              <a:lin ang="0" scaled="0"/>
            </a:gradFill>
            <a:ln w="3117" cap="flat">
              <a:noFill/>
              <a:prstDash val="solid"/>
              <a:miter/>
            </a:ln>
          </p:spPr>
          <p:txBody>
            <a:bodyPr rtlCol="0" anchor="ctr"/>
            <a:lstStyle/>
            <a:p>
              <a:endParaRPr lang="zh-CN" altLang="en-US"/>
            </a:p>
          </p:txBody>
        </p:sp>
      </p:grpSp>
      <p:sp>
        <p:nvSpPr>
          <p:cNvPr id="8" name="文本框 7" hidden="1"/>
          <p:cNvSpPr txBox="1"/>
          <p:nvPr userDrawn="1"/>
        </p:nvSpPr>
        <p:spPr>
          <a:xfrm>
            <a:off x="1021282" y="601632"/>
            <a:ext cx="2748416" cy="461665"/>
          </a:xfrm>
          <a:prstGeom prst="rect">
            <a:avLst/>
          </a:prstGeom>
          <a:noFill/>
        </p:spPr>
        <p:txBody>
          <a:bodyPr wrap="square" rtlCol="0">
            <a:spAutoFit/>
          </a:bodyPr>
          <a:lstStyle/>
          <a:p>
            <a:r>
              <a:rPr lang="zh-CN" altLang="en-US" sz="2400" b="1" spc="300" dirty="0">
                <a:solidFill>
                  <a:schemeClr val="bg1"/>
                </a:solidFill>
                <a:latin typeface="+mn-ea"/>
                <a:cs typeface="阿里巴巴普惠体 H" panose="00020600040101010101" pitchFamily="18" charset="-122"/>
              </a:rPr>
              <a:t>请输入大标题</a:t>
            </a:r>
            <a:endParaRPr lang="zh-CN" altLang="en-US" sz="2400" b="1" spc="300" dirty="0">
              <a:solidFill>
                <a:schemeClr val="bg1"/>
              </a:solidFill>
              <a:latin typeface="+mn-ea"/>
              <a:cs typeface="阿里巴巴普惠体 H" panose="00020600040101010101" pitchFamily="18" charset="-122"/>
            </a:endParaRPr>
          </a:p>
        </p:txBody>
      </p:sp>
      <p:sp>
        <p:nvSpPr>
          <p:cNvPr id="16" name="文本占位符 15"/>
          <p:cNvSpPr>
            <a:spLocks noGrp="1"/>
          </p:cNvSpPr>
          <p:nvPr>
            <p:ph type="body" sz="quarter" idx="10" hasCustomPrompt="1"/>
          </p:nvPr>
        </p:nvSpPr>
        <p:spPr>
          <a:xfrm>
            <a:off x="990600" y="515829"/>
            <a:ext cx="2773363" cy="479425"/>
          </a:xfr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defRPr sz="2400" b="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300" normalizeH="0" baseline="0" noProof="0" dirty="0">
                <a:ln>
                  <a:noFill/>
                </a:ln>
                <a:solidFill>
                  <a:prstClr val="white"/>
                </a:solidFill>
                <a:effectLst/>
                <a:uLnTx/>
                <a:uFillTx/>
                <a:latin typeface="微软雅黑" panose="020B0503020204020204" charset="-122"/>
                <a:ea typeface="+mn-ea"/>
                <a:cs typeface="阿里巴巴普惠体 H" panose="00020600040101010101" pitchFamily="18" charset="-122"/>
              </a:rPr>
              <a:t>请输入大标题</a:t>
            </a:r>
            <a:endParaRPr kumimoji="0" lang="zh-CN" altLang="en-US" sz="2400" b="1" i="0" u="none" strike="noStrike" kern="1200" cap="none" spc="300" normalizeH="0" baseline="0" noProof="0" dirty="0">
              <a:ln>
                <a:noFill/>
              </a:ln>
              <a:solidFill>
                <a:prstClr val="white"/>
              </a:solidFill>
              <a:effectLst/>
              <a:uLnTx/>
              <a:uFillTx/>
              <a:latin typeface="微软雅黑" panose="020B0503020204020204" charset="-122"/>
              <a:ea typeface="+mn-ea"/>
              <a:cs typeface="阿里巴巴普惠体 H" panose="00020600040101010101" pitchFamily="18" charset="-122"/>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3" name="任意多边形: 形状 12"/>
          <p:cNvSpPr/>
          <p:nvPr>
            <p:custDataLst>
              <p:tags r:id="rId2"/>
            </p:custDataLst>
          </p:nvPr>
        </p:nvSpPr>
        <p:spPr>
          <a:xfrm rot="10800000">
            <a:off x="3244802" y="0"/>
            <a:ext cx="8946988" cy="6858000"/>
          </a:xfrm>
          <a:custGeom>
            <a:avLst/>
            <a:gdLst>
              <a:gd name="connsiteX0" fmla="*/ 8946988 w 8946988"/>
              <a:gd name="connsiteY0" fmla="*/ 6858000 h 6858000"/>
              <a:gd name="connsiteX1" fmla="*/ 0 w 8946988"/>
              <a:gd name="connsiteY1" fmla="*/ 6858000 h 6858000"/>
              <a:gd name="connsiteX2" fmla="*/ 9315 w 8946988"/>
              <a:gd name="connsiteY2" fmla="*/ 0 h 6858000"/>
              <a:gd name="connsiteX3" fmla="*/ 2685840 w 8946988"/>
              <a:gd name="connsiteY3" fmla="*/ 0 h 6858000"/>
            </a:gdLst>
            <a:ahLst/>
            <a:cxnLst>
              <a:cxn ang="0">
                <a:pos x="connsiteX0" y="connsiteY0"/>
              </a:cxn>
              <a:cxn ang="0">
                <a:pos x="connsiteX1" y="connsiteY1"/>
              </a:cxn>
              <a:cxn ang="0">
                <a:pos x="connsiteX2" y="connsiteY2"/>
              </a:cxn>
              <a:cxn ang="0">
                <a:pos x="connsiteX3" y="connsiteY3"/>
              </a:cxn>
            </a:cxnLst>
            <a:rect l="l" t="t" r="r" b="b"/>
            <a:pathLst>
              <a:path w="8946988" h="6858000">
                <a:moveTo>
                  <a:pt x="8946988" y="6858000"/>
                </a:moveTo>
                <a:lnTo>
                  <a:pt x="0" y="6858000"/>
                </a:lnTo>
                <a:lnTo>
                  <a:pt x="9315" y="0"/>
                </a:lnTo>
                <a:lnTo>
                  <a:pt x="2685840" y="0"/>
                </a:lnTo>
                <a:close/>
              </a:path>
            </a:pathLst>
          </a:custGeom>
          <a:blipFill dpi="0" rotWithShape="0">
            <a:blip r:embed="rId3"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600"/>
          </a:p>
        </p:txBody>
      </p:sp>
      <p:sp>
        <p:nvSpPr>
          <p:cNvPr id="14" name="任意多边形: 形状 13"/>
          <p:cNvSpPr/>
          <p:nvPr>
            <p:custDataLst>
              <p:tags r:id="rId4"/>
            </p:custDataLst>
          </p:nvPr>
        </p:nvSpPr>
        <p:spPr>
          <a:xfrm rot="10800000">
            <a:off x="3244802" y="-2918"/>
            <a:ext cx="8976698" cy="6862757"/>
          </a:xfrm>
          <a:custGeom>
            <a:avLst/>
            <a:gdLst>
              <a:gd name="connsiteX0" fmla="*/ 8976698 w 8976698"/>
              <a:gd name="connsiteY0" fmla="*/ 6862757 h 6862757"/>
              <a:gd name="connsiteX1" fmla="*/ 0 w 8976698"/>
              <a:gd name="connsiteY1" fmla="*/ 6862757 h 6862757"/>
              <a:gd name="connsiteX2" fmla="*/ 9359 w 8976698"/>
              <a:gd name="connsiteY2" fmla="*/ 0 h 6862757"/>
              <a:gd name="connsiteX3" fmla="*/ 2685884 w 8976698"/>
              <a:gd name="connsiteY3" fmla="*/ 0 h 6862757"/>
            </a:gdLst>
            <a:ahLst/>
            <a:cxnLst>
              <a:cxn ang="0">
                <a:pos x="connsiteX0" y="connsiteY0"/>
              </a:cxn>
              <a:cxn ang="0">
                <a:pos x="connsiteX1" y="connsiteY1"/>
              </a:cxn>
              <a:cxn ang="0">
                <a:pos x="connsiteX2" y="connsiteY2"/>
              </a:cxn>
              <a:cxn ang="0">
                <a:pos x="connsiteX3" y="connsiteY3"/>
              </a:cxn>
            </a:cxnLst>
            <a:rect l="l" t="t" r="r" b="b"/>
            <a:pathLst>
              <a:path w="8976698" h="6862757">
                <a:moveTo>
                  <a:pt x="8976698" y="6862757"/>
                </a:moveTo>
                <a:lnTo>
                  <a:pt x="0" y="6862757"/>
                </a:lnTo>
                <a:lnTo>
                  <a:pt x="9359" y="0"/>
                </a:lnTo>
                <a:lnTo>
                  <a:pt x="2685884" y="0"/>
                </a:lnTo>
                <a:close/>
              </a:path>
            </a:pathLst>
          </a:custGeom>
          <a:solidFill>
            <a:srgbClr val="455171">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12" name="组合 11"/>
          <p:cNvGrpSpPr/>
          <p:nvPr>
            <p:custDataLst>
              <p:tags r:id="rId5"/>
            </p:custDataLst>
          </p:nvPr>
        </p:nvGrpSpPr>
        <p:grpSpPr>
          <a:xfrm>
            <a:off x="557881" y="3882916"/>
            <a:ext cx="1633414" cy="614561"/>
            <a:chOff x="949766" y="3882916"/>
            <a:chExt cx="2002973" cy="753605"/>
          </a:xfrm>
        </p:grpSpPr>
        <p:sp>
          <p:nvSpPr>
            <p:cNvPr id="8" name="矩形 7"/>
            <p:cNvSpPr/>
            <p:nvPr>
              <p:custDataLst>
                <p:tags r:id="rId6"/>
              </p:custDataLst>
            </p:nvPr>
          </p:nvSpPr>
          <p:spPr>
            <a:xfrm>
              <a:off x="949766" y="3882916"/>
              <a:ext cx="2002973" cy="707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7"/>
              </p:custDataLst>
            </p:nvPr>
          </p:nvSpPr>
          <p:spPr>
            <a:xfrm>
              <a:off x="949766" y="4590802"/>
              <a:ext cx="200297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ctrTitle" hasCustomPrompt="1"/>
            <p:custDataLst>
              <p:tags r:id="rId8"/>
            </p:custDataLst>
          </p:nvPr>
        </p:nvSpPr>
        <p:spPr>
          <a:xfrm>
            <a:off x="472073" y="2579256"/>
            <a:ext cx="4782098" cy="757130"/>
          </a:xfrm>
        </p:spPr>
        <p:txBody>
          <a:bodyPr wrap="square" anchor="b">
            <a:noAutofit/>
          </a:bodyPr>
          <a:lstStyle>
            <a:lvl1pPr algn="l">
              <a:defRPr sz="4400">
                <a:solidFill>
                  <a:schemeClr val="accent1"/>
                </a:solidFill>
              </a:defRPr>
            </a:lvl1pPr>
          </a:lstStyle>
          <a:p>
            <a:r>
              <a:rPr lang="zh-CN" altLang="en-US" dirty="0"/>
              <a:t>单击此处编辑标题</a:t>
            </a:r>
            <a:endParaRPr lang="zh-CN" altLang="en-US" dirty="0"/>
          </a:p>
        </p:txBody>
      </p:sp>
      <p:sp>
        <p:nvSpPr>
          <p:cNvPr id="3" name="副标题 2"/>
          <p:cNvSpPr>
            <a:spLocks noGrp="1"/>
          </p:cNvSpPr>
          <p:nvPr>
            <p:ph type="subTitle" idx="1"/>
            <p:custDataLst>
              <p:tags r:id="rId9"/>
            </p:custDataLst>
          </p:nvPr>
        </p:nvSpPr>
        <p:spPr>
          <a:xfrm>
            <a:off x="472073" y="3428461"/>
            <a:ext cx="4782098" cy="286232"/>
          </a:xfrm>
        </p:spPr>
        <p:txBody>
          <a:bodyPr wrap="square">
            <a:noAutofit/>
          </a:bodyPr>
          <a:lstStyle>
            <a:lvl1pPr marL="0" indent="0" algn="l">
              <a:buNone/>
              <a:defRPr sz="1600">
                <a:solidFill>
                  <a:schemeClr val="tx1">
                    <a:lumMod val="65000"/>
                    <a:lumOff val="3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11"/>
            </p:custDataLst>
          </p:nvPr>
        </p:nvSpPr>
        <p:spPr>
          <a:xfrm>
            <a:off x="4038600" y="6346825"/>
            <a:ext cx="4114800" cy="365125"/>
          </a:xfrm>
        </p:spPr>
        <p:txBody>
          <a:bodyPr/>
          <a:lstStyle/>
          <a:p>
            <a:endParaRPr lang="zh-CN" altLang="en-US"/>
          </a:p>
        </p:txBody>
      </p:sp>
      <p:sp>
        <p:nvSpPr>
          <p:cNvPr id="6" name="灯片编号占位符 5"/>
          <p:cNvSpPr>
            <a:spLocks noGrp="1"/>
          </p:cNvSpPr>
          <p:nvPr>
            <p:ph type="sldNum" sz="quarter" idx="12"/>
            <p:custDataLst>
              <p:tags r:id="rId12"/>
            </p:custDataLst>
          </p:nvPr>
        </p:nvSpPr>
        <p:spPr>
          <a:xfrm>
            <a:off x="8610600" y="6346825"/>
            <a:ext cx="2743200" cy="365125"/>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dirty="0"/>
              <a:t>单击此处编辑母版标题样式</a:t>
            </a:r>
            <a:endParaRPr lang="zh-CN" altLang="en-US" dirty="0"/>
          </a:p>
        </p:txBody>
      </p:sp>
      <p:sp>
        <p:nvSpPr>
          <p:cNvPr id="3" name="内容占位符 2"/>
          <p:cNvSpPr>
            <a:spLocks noGrp="1"/>
          </p:cNvSpPr>
          <p:nvPr>
            <p:ph idx="1"/>
            <p:custDataLst>
              <p:tags r:id="rId3"/>
            </p:custDataLst>
          </p:nvPr>
        </p:nvSpPr>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等腰三角形 6"/>
          <p:cNvSpPr/>
          <p:nvPr>
            <p:custDataLst>
              <p:tags r:id="rId2"/>
            </p:custDataLst>
          </p:nvPr>
        </p:nvSpPr>
        <p:spPr>
          <a:xfrm rot="5400000">
            <a:off x="365579" y="-384630"/>
            <a:ext cx="3106057" cy="3875317"/>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等腰三角形 7"/>
          <p:cNvSpPr/>
          <p:nvPr>
            <p:custDataLst>
              <p:tags r:id="rId3"/>
            </p:custDataLst>
          </p:nvPr>
        </p:nvSpPr>
        <p:spPr>
          <a:xfrm rot="16200000">
            <a:off x="8672738" y="3367313"/>
            <a:ext cx="3106057" cy="3875317"/>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12"/>
          <p:cNvSpPr/>
          <p:nvPr>
            <p:custDataLst>
              <p:tags r:id="rId4"/>
            </p:custDataLst>
          </p:nvPr>
        </p:nvSpPr>
        <p:spPr>
          <a:xfrm rot="19299726">
            <a:off x="6750617" y="4812139"/>
            <a:ext cx="6346464" cy="695922"/>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12"/>
          <p:cNvSpPr/>
          <p:nvPr>
            <p:custDataLst>
              <p:tags r:id="rId5"/>
            </p:custDataLst>
          </p:nvPr>
        </p:nvSpPr>
        <p:spPr>
          <a:xfrm rot="8445098">
            <a:off x="-970111" y="1383138"/>
            <a:ext cx="6346464" cy="695922"/>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6"/>
            </p:custDataLst>
          </p:nvPr>
        </p:nvSpPr>
        <p:spPr>
          <a:xfrm>
            <a:off x="4850087" y="2804984"/>
            <a:ext cx="5529587" cy="898493"/>
          </a:xfrm>
        </p:spPr>
        <p:txBody>
          <a:bodyPr anchor="ctr" anchorCtr="0">
            <a:normAutofit/>
          </a:bodyPr>
          <a:lstStyle>
            <a:lvl1pPr>
              <a:defRPr sz="4000">
                <a:solidFill>
                  <a:schemeClr val="tx1">
                    <a:lumMod val="65000"/>
                    <a:lumOff val="35000"/>
                  </a:schemeClr>
                </a:solidFill>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7"/>
            </p:custDataLst>
          </p:nvPr>
        </p:nvSpPr>
        <p:spPr>
          <a:xfrm>
            <a:off x="3317769" y="2804984"/>
            <a:ext cx="1466507" cy="898493"/>
          </a:xfrm>
        </p:spPr>
        <p:txBody>
          <a:bodyPr wrap="square" anchor="ctr" anchorCtr="0">
            <a:normAutofit/>
          </a:bodyPr>
          <a:lstStyle>
            <a:lvl1pPr marL="0" indent="0" algn="r">
              <a:buNone/>
              <a:defRPr sz="4400" b="1">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文本</a:t>
            </a:r>
            <a:endParaRPr lang="zh-CN" altLang="en-US" dirty="0"/>
          </a:p>
        </p:txBody>
      </p:sp>
      <p:sp>
        <p:nvSpPr>
          <p:cNvPr id="4" name="日期占位符 3"/>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p>
            <a:endParaRPr lang="zh-CN" altLang="en-US"/>
          </a:p>
        </p:txBody>
      </p:sp>
      <p:sp>
        <p:nvSpPr>
          <p:cNvPr id="6" name="灯片编号占位符 5"/>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custDataLst>
              <p:tags r:id="rId4"/>
            </p:custDataLst>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custDataLst>
              <p:tags r:id="rId5"/>
            </p:custDataLst>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custDataLst>
              <p:tags r:id="rId6"/>
            </p:custDataLst>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vert="horz" lIns="101600" tIns="38100" rIns="76200" bIns="38100" rtlCol="0" anchor="t"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accent1"/>
                </a:solidFill>
                <a:uFillTx/>
                <a:latin typeface="Arial" panose="020B0604020202020204" pitchFamily="34" charset="0"/>
                <a:ea typeface="微软雅黑" panose="020B050302020402020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7" y="457200"/>
            <a:ext cx="4165200" cy="1600200"/>
          </a:xfrm>
        </p:spPr>
        <p:txBody>
          <a:bodyPr anchor="t" anchorCtr="0">
            <a:normAutofit/>
          </a:bodyPr>
          <a:lstStyle>
            <a:lvl1pPr>
              <a:defRPr sz="3600"/>
            </a:lvl1pPr>
          </a:lstStyle>
          <a:p>
            <a:r>
              <a:rPr lang="zh-CN" altLang="en-US" dirty="0"/>
              <a:t>单击此处编辑母版标题样式</a:t>
            </a:r>
            <a:endParaRPr lang="zh-CN" altLang="en-US" dirty="0"/>
          </a:p>
        </p:txBody>
      </p:sp>
      <p:sp>
        <p:nvSpPr>
          <p:cNvPr id="3" name="图片占位符 2"/>
          <p:cNvSpPr>
            <a:spLocks noGrp="1" noChangeAspect="1"/>
          </p:cNvSpPr>
          <p:nvPr>
            <p:ph type="pic" idx="1"/>
            <p:custDataLst>
              <p:tags r:id="rId3"/>
            </p:custDataLst>
          </p:nvPr>
        </p:nvSpPr>
        <p:spPr>
          <a:xfrm>
            <a:off x="5184000" y="457200"/>
            <a:ext cx="6170400"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custDataLst>
              <p:tags r:id="rId4"/>
            </p:custDataLst>
          </p:nvPr>
        </p:nvSpPr>
        <p:spPr>
          <a:xfrm>
            <a:off x="839787" y="2057400"/>
            <a:ext cx="4165200" cy="38115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custDataLst>
              <p:tags r:id="rId5"/>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6"/>
            </p:custDataLst>
          </p:nvPr>
        </p:nvSpPr>
        <p:spPr/>
        <p:txBody>
          <a:bodyPr/>
          <a:lstStyle/>
          <a:p>
            <a:endParaRPr lang="zh-CN" altLang="en-US" dirty="0"/>
          </a:p>
        </p:txBody>
      </p:sp>
      <p:sp>
        <p:nvSpPr>
          <p:cNvPr id="7" name="灯片编号占位符 6"/>
          <p:cNvSpPr>
            <a:spLocks noGrp="1"/>
          </p:cNvSpPr>
          <p:nvPr>
            <p:ph type="sldNum" sz="quarter" idx="12"/>
            <p:custDataLst>
              <p:tags r:id="rId7"/>
            </p:custDataLst>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9824484" y="365125"/>
            <a:ext cx="1529316" cy="5811838"/>
          </a:xfrm>
        </p:spPr>
        <p:txBody>
          <a:bodyPr vert="eaVert">
            <a:normAutofit/>
          </a:bodyPr>
          <a:lstStyle>
            <a:lvl1pPr>
              <a:defRPr sz="3600"/>
            </a:lvl1p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末尾幻灯片">
    <p:spTree>
      <p:nvGrpSpPr>
        <p:cNvPr id="1" name=""/>
        <p:cNvGrpSpPr/>
        <p:nvPr/>
      </p:nvGrpSpPr>
      <p:grpSpPr>
        <a:xfrm>
          <a:off x="0" y="0"/>
          <a:ext cx="0" cy="0"/>
          <a:chOff x="0" y="0"/>
          <a:chExt cx="0" cy="0"/>
        </a:xfrm>
      </p:grpSpPr>
      <p:sp>
        <p:nvSpPr>
          <p:cNvPr id="6" name="矩形 5"/>
          <p:cNvSpPr/>
          <p:nvPr>
            <p:custDataLst>
              <p:tags r:id="rId2"/>
            </p:custDataLst>
          </p:nvPr>
        </p:nvSpPr>
        <p:spPr>
          <a:xfrm>
            <a:off x="3314762" y="2383064"/>
            <a:ext cx="5562475" cy="1699079"/>
          </a:xfrm>
          <a:prstGeom prst="rect">
            <a:avLst/>
          </a:prstGeom>
          <a:solidFill>
            <a:schemeClr val="accent4"/>
          </a:solidFill>
          <a:ln>
            <a:noFill/>
          </a:ln>
          <a:effectLst>
            <a:outerShdw blurRad="508000" dist="50800" dir="2700000" sx="104000" sy="104000" algn="tl"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custDataLst>
              <p:tags r:id="rId3"/>
            </p:custDataLst>
          </p:nvPr>
        </p:nvGrpSpPr>
        <p:grpSpPr>
          <a:xfrm rot="5400000">
            <a:off x="5773057" y="468083"/>
            <a:ext cx="645888" cy="12192002"/>
            <a:chOff x="9775372" y="0"/>
            <a:chExt cx="832755" cy="6858000"/>
          </a:xfrm>
        </p:grpSpPr>
        <p:sp>
          <p:nvSpPr>
            <p:cNvPr id="8" name="矩形 7"/>
            <p:cNvSpPr/>
            <p:nvPr>
              <p:custDataLst>
                <p:tags r:id="rId4"/>
              </p:custDataLst>
            </p:nvPr>
          </p:nvSpPr>
          <p:spPr>
            <a:xfrm>
              <a:off x="9775372" y="0"/>
              <a:ext cx="65314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custDataLst>
                <p:tags r:id="rId5"/>
              </p:custDataLst>
            </p:nvPr>
          </p:nvSpPr>
          <p:spPr>
            <a:xfrm>
              <a:off x="10428514" y="0"/>
              <a:ext cx="17961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标题 1"/>
          <p:cNvSpPr>
            <a:spLocks noGrp="1"/>
          </p:cNvSpPr>
          <p:nvPr>
            <p:ph type="title" hasCustomPrompt="1"/>
            <p:custDataLst>
              <p:tags r:id="rId6"/>
            </p:custDataLst>
          </p:nvPr>
        </p:nvSpPr>
        <p:spPr>
          <a:xfrm>
            <a:off x="3314763" y="2569821"/>
            <a:ext cx="5562474" cy="1325563"/>
          </a:xfrm>
        </p:spPr>
        <p:txBody>
          <a:bodyPr>
            <a:normAutofit/>
          </a:bodyPr>
          <a:lstStyle>
            <a:lvl1pPr algn="ctr">
              <a:defRPr sz="5400" b="1">
                <a:solidFill>
                  <a:schemeClr val="tx2"/>
                </a:solidFill>
              </a:defRPr>
            </a:lvl1pPr>
          </a:lstStyle>
          <a:p>
            <a:r>
              <a:rPr lang="zh-CN" altLang="en-US" dirty="0"/>
              <a:t>编辑标题</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a:p>
        </p:txBody>
      </p:sp>
      <p:sp>
        <p:nvSpPr>
          <p:cNvPr id="5" name="灯片编号占位符 4"/>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9255760" y="5179060"/>
            <a:ext cx="3430270" cy="1678305"/>
            <a:chOff x="10646" y="5909"/>
            <a:chExt cx="9994" cy="4890"/>
          </a:xfrm>
        </p:grpSpPr>
        <p:sp>
          <p:nvSpPr>
            <p:cNvPr id="8" name="等腰三角形 7"/>
            <p:cNvSpPr/>
            <p:nvPr userDrawn="1">
              <p:custDataLst>
                <p:tags r:id="rId3"/>
              </p:custDataLst>
            </p:nvPr>
          </p:nvSpPr>
          <p:spPr>
            <a:xfrm rot="16200000">
              <a:off x="13703" y="5303"/>
              <a:ext cx="4891" cy="6103"/>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12"/>
            <p:cNvSpPr/>
            <p:nvPr userDrawn="1">
              <p:custDataLst>
                <p:tags r:id="rId4"/>
              </p:custDataLst>
            </p:nvPr>
          </p:nvSpPr>
          <p:spPr>
            <a:xfrm rot="19299726">
              <a:off x="10646" y="7578"/>
              <a:ext cx="9994" cy="1096"/>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userDrawn="1">
            <p:custDataLst>
              <p:tags r:id="rId5"/>
            </p:custDataLst>
          </p:nvPr>
        </p:nvGrpSpPr>
        <p:grpSpPr>
          <a:xfrm>
            <a:off x="-558165" y="9525"/>
            <a:ext cx="3763010" cy="1841500"/>
            <a:chOff x="-1483" y="0"/>
            <a:chExt cx="9994" cy="4890"/>
          </a:xfrm>
        </p:grpSpPr>
        <p:sp>
          <p:nvSpPr>
            <p:cNvPr id="7" name="等腰三角形 6"/>
            <p:cNvSpPr/>
            <p:nvPr userDrawn="1">
              <p:custDataLst>
                <p:tags r:id="rId6"/>
              </p:custDataLst>
            </p:nvPr>
          </p:nvSpPr>
          <p:spPr>
            <a:xfrm rot="5400000">
              <a:off x="606" y="-606"/>
              <a:ext cx="4891" cy="6103"/>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12"/>
            <p:cNvSpPr/>
            <p:nvPr userDrawn="1">
              <p:custDataLst>
                <p:tags r:id="rId7"/>
              </p:custDataLst>
            </p:nvPr>
          </p:nvSpPr>
          <p:spPr>
            <a:xfrm rot="8445098">
              <a:off x="-1483" y="2178"/>
              <a:ext cx="9994" cy="1096"/>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2" name="文本框 21"/>
          <p:cNvSpPr txBox="1"/>
          <p:nvPr userDrawn="1">
            <p:custDataLst>
              <p:tags r:id="rId8"/>
            </p:custDataLst>
          </p:nvPr>
        </p:nvSpPr>
        <p:spPr>
          <a:xfrm>
            <a:off x="609600" y="523875"/>
            <a:ext cx="628650" cy="523220"/>
          </a:xfrm>
          <a:prstGeom prst="rect">
            <a:avLst/>
          </a:prstGeom>
          <a:noFill/>
        </p:spPr>
        <p:txBody>
          <a:bodyPr wrap="square" rtlCol="0">
            <a:normAutofit/>
          </a:bodyPr>
          <a:lstStyle>
            <a:defPPr>
              <a:defRPr lang="zh-CN"/>
            </a:defPPr>
            <a:lvl1pPr algn="ctr">
              <a:defRPr sz="2800">
                <a:solidFill>
                  <a:schemeClr val="bg1"/>
                </a:solidFill>
                <a:latin typeface="Impact" panose="020B0806030902050204" pitchFamily="34" charset="0"/>
              </a:defRPr>
            </a:lvl1pPr>
          </a:lstStyle>
          <a:p>
            <a:endParaRPr lang="zh-CN" altLang="en-US"/>
          </a:p>
        </p:txBody>
      </p:sp>
      <p:sp>
        <p:nvSpPr>
          <p:cNvPr id="2" name="标题 1"/>
          <p:cNvSpPr>
            <a:spLocks noGrp="1"/>
          </p:cNvSpPr>
          <p:nvPr>
            <p:ph type="title"/>
            <p:custDataLst>
              <p:tags r:id="rId9"/>
            </p:custDataLst>
          </p:nvPr>
        </p:nvSpPr>
        <p:spPr/>
        <p:txBody>
          <a:bodyPr/>
          <a:lstStyle>
            <a:lvl1pPr>
              <a:defRPr baseline="0">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tx2"/>
        </a:solidFill>
        <a:effectLst/>
      </p:bgPr>
    </p:bg>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9255760" y="5188585"/>
            <a:ext cx="3430270" cy="1678305"/>
            <a:chOff x="10646" y="5909"/>
            <a:chExt cx="9994" cy="4890"/>
          </a:xfrm>
        </p:grpSpPr>
        <p:sp>
          <p:nvSpPr>
            <p:cNvPr id="6" name="等腰三角形 5"/>
            <p:cNvSpPr/>
            <p:nvPr userDrawn="1">
              <p:custDataLst>
                <p:tags r:id="rId3"/>
              </p:custDataLst>
            </p:nvPr>
          </p:nvSpPr>
          <p:spPr>
            <a:xfrm rot="16200000">
              <a:off x="13703" y="5303"/>
              <a:ext cx="4891" cy="6103"/>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12"/>
            <p:cNvSpPr/>
            <p:nvPr userDrawn="1">
              <p:custDataLst>
                <p:tags r:id="rId4"/>
              </p:custDataLst>
            </p:nvPr>
          </p:nvSpPr>
          <p:spPr>
            <a:xfrm rot="19299726">
              <a:off x="10646" y="7578"/>
              <a:ext cx="9994" cy="1096"/>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12" name="组合 11"/>
          <p:cNvGrpSpPr/>
          <p:nvPr userDrawn="1">
            <p:custDataLst>
              <p:tags r:id="rId5"/>
            </p:custDataLst>
          </p:nvPr>
        </p:nvGrpSpPr>
        <p:grpSpPr>
          <a:xfrm>
            <a:off x="-558165" y="0"/>
            <a:ext cx="3763010" cy="1841500"/>
            <a:chOff x="-1483" y="0"/>
            <a:chExt cx="9994" cy="4890"/>
          </a:xfrm>
        </p:grpSpPr>
        <p:sp>
          <p:nvSpPr>
            <p:cNvPr id="10" name="等腰三角形 9"/>
            <p:cNvSpPr/>
            <p:nvPr userDrawn="1">
              <p:custDataLst>
                <p:tags r:id="rId6"/>
              </p:custDataLst>
            </p:nvPr>
          </p:nvSpPr>
          <p:spPr>
            <a:xfrm rot="5400000">
              <a:off x="606" y="-606"/>
              <a:ext cx="4891" cy="6103"/>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2"/>
            <p:cNvSpPr/>
            <p:nvPr userDrawn="1">
              <p:custDataLst>
                <p:tags r:id="rId7"/>
              </p:custDataLst>
            </p:nvPr>
          </p:nvSpPr>
          <p:spPr>
            <a:xfrm rot="8445098">
              <a:off x="-1483" y="2178"/>
              <a:ext cx="9994" cy="1096"/>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矩形 7"/>
          <p:cNvSpPr/>
          <p:nvPr userDrawn="1">
            <p:custDataLst>
              <p:tags r:id="rId8"/>
            </p:custDataLst>
          </p:nvPr>
        </p:nvSpPr>
        <p:spPr>
          <a:xfrm>
            <a:off x="292800" y="304200"/>
            <a:ext cx="11606400" cy="6249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9"/>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7" name="内容占位符 6"/>
          <p:cNvSpPr>
            <a:spLocks noGrp="1"/>
          </p:cNvSpPr>
          <p:nvPr>
            <p:ph sz="quarter" idx="13"/>
            <p:custDataLst>
              <p:tags r:id="rId10"/>
            </p:custDataLst>
          </p:nvPr>
        </p:nvSpPr>
        <p:spPr>
          <a:xfrm>
            <a:off x="1281113" y="2163600"/>
            <a:ext cx="9626600" cy="3445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3" name="日期占位符 2"/>
          <p:cNvSpPr>
            <a:spLocks noGrp="1"/>
          </p:cNvSpPr>
          <p:nvPr>
            <p:ph type="dt" sz="half" idx="10"/>
            <p:custDataLst>
              <p:tags r:id="rId11"/>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2"/>
            </p:custDataLst>
          </p:nvPr>
        </p:nvSpPr>
        <p:spPr/>
        <p:txBody>
          <a:bodyPr/>
          <a:lstStyle/>
          <a:p>
            <a:endParaRPr lang="zh-CN" altLang="en-US" dirty="0"/>
          </a:p>
        </p:txBody>
      </p:sp>
      <p:sp>
        <p:nvSpPr>
          <p:cNvPr id="5" name="灯片编号占位符 4"/>
          <p:cNvSpPr>
            <a:spLocks noGrp="1"/>
          </p:cNvSpPr>
          <p:nvPr>
            <p:ph type="sldNum" sz="quarter" idx="12"/>
            <p:custDataLst>
              <p:tags r:id="rId13"/>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a:off x="9708515" y="5438775"/>
            <a:ext cx="2901315" cy="1419225"/>
            <a:chOff x="10646" y="5909"/>
            <a:chExt cx="9994" cy="4890"/>
          </a:xfrm>
        </p:grpSpPr>
        <p:sp>
          <p:nvSpPr>
            <p:cNvPr id="11" name="等腰三角形 10"/>
            <p:cNvSpPr/>
            <p:nvPr userDrawn="1">
              <p:custDataLst>
                <p:tags r:id="rId3"/>
              </p:custDataLst>
            </p:nvPr>
          </p:nvSpPr>
          <p:spPr>
            <a:xfrm rot="16200000">
              <a:off x="13703" y="5303"/>
              <a:ext cx="4891" cy="6103"/>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2"/>
            <p:cNvSpPr/>
            <p:nvPr userDrawn="1">
              <p:custDataLst>
                <p:tags r:id="rId4"/>
              </p:custDataLst>
            </p:nvPr>
          </p:nvSpPr>
          <p:spPr>
            <a:xfrm rot="19299726">
              <a:off x="10646" y="7578"/>
              <a:ext cx="9994" cy="1096"/>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矩形 7"/>
          <p:cNvSpPr/>
          <p:nvPr userDrawn="1">
            <p:custDataLst>
              <p:tags r:id="rId5"/>
            </p:custDataLst>
          </p:nvPr>
        </p:nvSpPr>
        <p:spPr>
          <a:xfrm>
            <a:off x="0" y="0"/>
            <a:ext cx="4823460" cy="6866255"/>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ym typeface="+mn-ea"/>
            </a:endParaRPr>
          </a:p>
        </p:txBody>
      </p:sp>
      <p:grpSp>
        <p:nvGrpSpPr>
          <p:cNvPr id="12" name="组合 11"/>
          <p:cNvGrpSpPr/>
          <p:nvPr userDrawn="1">
            <p:custDataLst>
              <p:tags r:id="rId6"/>
            </p:custDataLst>
          </p:nvPr>
        </p:nvGrpSpPr>
        <p:grpSpPr>
          <a:xfrm>
            <a:off x="-284" y="-109"/>
            <a:ext cx="1633414" cy="614561"/>
            <a:chOff x="949766" y="3882916"/>
            <a:chExt cx="2002973" cy="753605"/>
          </a:xfrm>
        </p:grpSpPr>
        <p:sp>
          <p:nvSpPr>
            <p:cNvPr id="6" name="矩形 5"/>
            <p:cNvSpPr/>
            <p:nvPr>
              <p:custDataLst>
                <p:tags r:id="rId7"/>
              </p:custDataLst>
            </p:nvPr>
          </p:nvSpPr>
          <p:spPr>
            <a:xfrm>
              <a:off x="949766" y="3882916"/>
              <a:ext cx="2002973" cy="707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9"/>
            <p:cNvSpPr/>
            <p:nvPr>
              <p:custDataLst>
                <p:tags r:id="rId8"/>
              </p:custDataLst>
            </p:nvPr>
          </p:nvSpPr>
          <p:spPr>
            <a:xfrm>
              <a:off x="949766" y="4590802"/>
              <a:ext cx="200297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标题 1"/>
          <p:cNvSpPr>
            <a:spLocks noGrp="1"/>
          </p:cNvSpPr>
          <p:nvPr>
            <p:ph type="title" hasCustomPrompt="1"/>
            <p:custDataLst>
              <p:tags r:id="rId9"/>
            </p:custDataLst>
          </p:nvPr>
        </p:nvSpPr>
        <p:spPr>
          <a:xfrm>
            <a:off x="583200" y="770400"/>
            <a:ext cx="3960000" cy="882000"/>
          </a:xfrm>
        </p:spPr>
        <p:txBody>
          <a:bodyPr anchor="ctr"/>
          <a:lstStyle>
            <a:lvl1pPr>
              <a:defRPr sz="3600" baseline="0">
                <a:solidFill>
                  <a:schemeClr val="tx1"/>
                </a:solidFill>
                <a:latin typeface="Arial" panose="020B0604020202020204" pitchFamily="34" charset="0"/>
                <a:ea typeface="微软雅黑" panose="020B0503020204020204" charset="-122"/>
              </a:defRPr>
            </a:lvl1pPr>
          </a:lstStyle>
          <a:p>
            <a:r>
              <a:rPr lang="zh-CN" altLang="en-US" dirty="0"/>
              <a:t>单击编辑标题</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586800" y="1764000"/>
            <a:ext cx="3956400" cy="4093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4"/>
            </p:custDataLst>
          </p:nvPr>
        </p:nvSpPr>
        <p:spPr>
          <a:xfrm>
            <a:off x="5101200" y="769938"/>
            <a:ext cx="6480000" cy="5087937"/>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grpSp>
        <p:nvGrpSpPr>
          <p:cNvPr id="13" name="组合 12"/>
          <p:cNvGrpSpPr/>
          <p:nvPr userDrawn="1">
            <p:custDataLst>
              <p:tags r:id="rId2"/>
            </p:custDataLst>
          </p:nvPr>
        </p:nvGrpSpPr>
        <p:grpSpPr>
          <a:xfrm flipH="1">
            <a:off x="-417830" y="5438775"/>
            <a:ext cx="2901315" cy="1419225"/>
            <a:chOff x="10646" y="5909"/>
            <a:chExt cx="9994" cy="4890"/>
          </a:xfrm>
        </p:grpSpPr>
        <p:sp>
          <p:nvSpPr>
            <p:cNvPr id="11" name="等腰三角形 10"/>
            <p:cNvSpPr/>
            <p:nvPr userDrawn="1">
              <p:custDataLst>
                <p:tags r:id="rId3"/>
              </p:custDataLst>
            </p:nvPr>
          </p:nvSpPr>
          <p:spPr>
            <a:xfrm rot="16200000">
              <a:off x="13703" y="5303"/>
              <a:ext cx="4891" cy="6103"/>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2"/>
            <p:cNvSpPr/>
            <p:nvPr userDrawn="1">
              <p:custDataLst>
                <p:tags r:id="rId4"/>
              </p:custDataLst>
            </p:nvPr>
          </p:nvSpPr>
          <p:spPr>
            <a:xfrm rot="19299726">
              <a:off x="10646" y="7578"/>
              <a:ext cx="9994" cy="1096"/>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矩形 9"/>
          <p:cNvSpPr/>
          <p:nvPr userDrawn="1">
            <p:custDataLst>
              <p:tags r:id="rId5"/>
            </p:custDataLst>
          </p:nvPr>
        </p:nvSpPr>
        <p:spPr>
          <a:xfrm>
            <a:off x="0" y="0"/>
            <a:ext cx="12192000" cy="2664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2" name="组合 11"/>
          <p:cNvGrpSpPr/>
          <p:nvPr userDrawn="1">
            <p:custDataLst>
              <p:tags r:id="rId6"/>
            </p:custDataLst>
          </p:nvPr>
        </p:nvGrpSpPr>
        <p:grpSpPr>
          <a:xfrm>
            <a:off x="10558496" y="-9634"/>
            <a:ext cx="1633414" cy="614561"/>
            <a:chOff x="949766" y="3882916"/>
            <a:chExt cx="2002973" cy="753605"/>
          </a:xfrm>
        </p:grpSpPr>
        <p:sp>
          <p:nvSpPr>
            <p:cNvPr id="6" name="矩形 5"/>
            <p:cNvSpPr/>
            <p:nvPr>
              <p:custDataLst>
                <p:tags r:id="rId7"/>
              </p:custDataLst>
            </p:nvPr>
          </p:nvSpPr>
          <p:spPr>
            <a:xfrm>
              <a:off x="949766" y="3882916"/>
              <a:ext cx="2002973" cy="707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矩形 7"/>
            <p:cNvSpPr/>
            <p:nvPr>
              <p:custDataLst>
                <p:tags r:id="rId8"/>
              </p:custDataLst>
            </p:nvPr>
          </p:nvSpPr>
          <p:spPr>
            <a:xfrm>
              <a:off x="949766" y="4590802"/>
              <a:ext cx="200297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标题 1"/>
          <p:cNvSpPr>
            <a:spLocks noGrp="1"/>
          </p:cNvSpPr>
          <p:nvPr>
            <p:ph type="title"/>
            <p:custDataLst>
              <p:tags r:id="rId9"/>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微软雅黑" panose="020B0503020204020204"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3"/>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9" name="内容占位符 8"/>
          <p:cNvSpPr>
            <a:spLocks noGrp="1"/>
          </p:cNvSpPr>
          <p:nvPr>
            <p:ph sz="quarter" idx="14"/>
            <p:custDataLst>
              <p:tags r:id="rId14"/>
            </p:custDataLst>
          </p:nvPr>
        </p:nvSpPr>
        <p:spPr>
          <a:xfrm>
            <a:off x="612775" y="2808000"/>
            <a:ext cx="10965600" cy="34308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424180" y="-4445"/>
            <a:ext cx="2856865" cy="1398270"/>
            <a:chOff x="-1483" y="0"/>
            <a:chExt cx="9994" cy="4890"/>
          </a:xfrm>
        </p:grpSpPr>
        <p:sp>
          <p:nvSpPr>
            <p:cNvPr id="6" name="等腰三角形 5"/>
            <p:cNvSpPr/>
            <p:nvPr userDrawn="1">
              <p:custDataLst>
                <p:tags r:id="rId3"/>
              </p:custDataLst>
            </p:nvPr>
          </p:nvSpPr>
          <p:spPr>
            <a:xfrm rot="5400000">
              <a:off x="606" y="-606"/>
              <a:ext cx="4891" cy="6103"/>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矩形 12"/>
            <p:cNvSpPr/>
            <p:nvPr userDrawn="1">
              <p:custDataLst>
                <p:tags r:id="rId4"/>
              </p:custDataLst>
            </p:nvPr>
          </p:nvSpPr>
          <p:spPr>
            <a:xfrm rot="8445098">
              <a:off x="-1483" y="2178"/>
              <a:ext cx="9994" cy="1096"/>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8" name="矩形 7"/>
          <p:cNvSpPr/>
          <p:nvPr userDrawn="1">
            <p:custDataLst>
              <p:tags r:id="rId5"/>
            </p:custDataLst>
          </p:nvPr>
        </p:nvSpPr>
        <p:spPr>
          <a:xfrm>
            <a:off x="0" y="5029201"/>
            <a:ext cx="12192000" cy="1828799"/>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grpSp>
        <p:nvGrpSpPr>
          <p:cNvPr id="11" name="组合 10"/>
          <p:cNvGrpSpPr/>
          <p:nvPr userDrawn="1">
            <p:custDataLst>
              <p:tags r:id="rId6"/>
            </p:custDataLst>
          </p:nvPr>
        </p:nvGrpSpPr>
        <p:grpSpPr>
          <a:xfrm>
            <a:off x="10558496" y="6250196"/>
            <a:ext cx="1633414" cy="614561"/>
            <a:chOff x="949766" y="3882916"/>
            <a:chExt cx="2002973" cy="753605"/>
          </a:xfrm>
        </p:grpSpPr>
        <p:sp>
          <p:nvSpPr>
            <p:cNvPr id="13" name="矩形 12"/>
            <p:cNvSpPr/>
            <p:nvPr>
              <p:custDataLst>
                <p:tags r:id="rId7"/>
              </p:custDataLst>
            </p:nvPr>
          </p:nvSpPr>
          <p:spPr>
            <a:xfrm>
              <a:off x="949766" y="3882916"/>
              <a:ext cx="2002973" cy="707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矩形 13"/>
            <p:cNvSpPr/>
            <p:nvPr>
              <p:custDataLst>
                <p:tags r:id="rId8"/>
              </p:custDataLst>
            </p:nvPr>
          </p:nvSpPr>
          <p:spPr>
            <a:xfrm>
              <a:off x="949766" y="4590802"/>
              <a:ext cx="200297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2" name="标题 1"/>
          <p:cNvSpPr>
            <a:spLocks noGrp="1"/>
          </p:cNvSpPr>
          <p:nvPr>
            <p:ph type="title"/>
            <p:custDataLst>
              <p:tags r:id="rId9"/>
            </p:custDataLst>
          </p:nvPr>
        </p:nvSpPr>
        <p:spPr>
          <a:xfrm>
            <a:off x="604800" y="669600"/>
            <a:ext cx="10976400" cy="565200"/>
          </a:xfrm>
        </p:spPr>
        <p:txBody>
          <a:bodyPr anchor="ctr"/>
          <a:lstStyle>
            <a:lvl1pPr algn="ctr">
              <a:defRPr sz="3200"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10"/>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1"/>
            </p:custDataLst>
          </p:nvPr>
        </p:nvSpPr>
        <p:spPr/>
        <p:txBody>
          <a:bodyPr/>
          <a:lstStyle/>
          <a:p>
            <a:endParaRPr lang="zh-CN" altLang="en-US" dirty="0"/>
          </a:p>
        </p:txBody>
      </p:sp>
      <p:sp>
        <p:nvSpPr>
          <p:cNvPr id="5" name="灯片编号占位符 4"/>
          <p:cNvSpPr>
            <a:spLocks noGrp="1"/>
          </p:cNvSpPr>
          <p:nvPr>
            <p:ph type="sldNum" sz="quarter" idx="12"/>
            <p:custDataLst>
              <p:tags r:id="rId12"/>
            </p:custDataLst>
          </p:nvPr>
        </p:nvSpPr>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3"/>
            </p:custDataLst>
          </p:nvPr>
        </p:nvSpPr>
        <p:spPr>
          <a:xfrm>
            <a:off x="604837" y="1681200"/>
            <a:ext cx="10990800" cy="32112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文本占位符 8"/>
          <p:cNvSpPr>
            <a:spLocks noGrp="1"/>
          </p:cNvSpPr>
          <p:nvPr>
            <p:ph type="body" sz="quarter" idx="14"/>
            <p:custDataLst>
              <p:tags r:id="rId14"/>
            </p:custDataLst>
          </p:nvPr>
        </p:nvSpPr>
        <p:spPr>
          <a:xfrm>
            <a:off x="594000" y="5180400"/>
            <a:ext cx="11001600" cy="10116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userDrawn="1">
            <p:custDataLst>
              <p:tags r:id="rId2"/>
            </p:custDataLst>
          </p:nvPr>
        </p:nvGrpSpPr>
        <p:grpSpPr>
          <a:xfrm>
            <a:off x="10558496" y="6250196"/>
            <a:ext cx="1633414" cy="614561"/>
            <a:chOff x="949766" y="3882916"/>
            <a:chExt cx="2002973" cy="753605"/>
          </a:xfrm>
        </p:grpSpPr>
        <p:sp>
          <p:nvSpPr>
            <p:cNvPr id="15" name="矩形 14"/>
            <p:cNvSpPr/>
            <p:nvPr>
              <p:custDataLst>
                <p:tags r:id="rId3"/>
              </p:custDataLst>
            </p:nvPr>
          </p:nvSpPr>
          <p:spPr>
            <a:xfrm>
              <a:off x="949766" y="3882916"/>
              <a:ext cx="2002973" cy="7078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矩形 15"/>
            <p:cNvSpPr/>
            <p:nvPr>
              <p:custDataLst>
                <p:tags r:id="rId4"/>
              </p:custDataLst>
            </p:nvPr>
          </p:nvSpPr>
          <p:spPr>
            <a:xfrm>
              <a:off x="949766" y="4590802"/>
              <a:ext cx="2002973" cy="457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0" name="矩形 9"/>
          <p:cNvSpPr/>
          <p:nvPr userDrawn="1">
            <p:custDataLst>
              <p:tags r:id="rId5"/>
            </p:custDataLst>
          </p:nvPr>
        </p:nvSpPr>
        <p:spPr>
          <a:xfrm>
            <a:off x="0" y="0"/>
            <a:ext cx="12192000" cy="9144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2" name="标题 1"/>
          <p:cNvSpPr>
            <a:spLocks noGrp="1"/>
          </p:cNvSpPr>
          <p:nvPr>
            <p:ph type="title"/>
            <p:custDataLst>
              <p:tags r:id="rId6"/>
            </p:custDataLst>
          </p:nvPr>
        </p:nvSpPr>
        <p:spPr>
          <a:xfrm>
            <a:off x="579600" y="237600"/>
            <a:ext cx="11037600" cy="441964"/>
          </a:xfrm>
        </p:spPr>
        <p:txBody>
          <a:bodyPr/>
          <a:lstStyle>
            <a:lvl1pPr>
              <a:defRPr baseline="0">
                <a:solidFill>
                  <a:schemeClr val="tx1"/>
                </a:solidFill>
                <a:latin typeface="Arial" panose="020B0604020202020204" pitchFamily="34" charset="0"/>
                <a:ea typeface="微软雅黑" panose="020B0503020204020204" charset="-122"/>
              </a:defRPr>
            </a:lvl1pPr>
          </a:lstStyle>
          <a:p>
            <a:r>
              <a:rPr lang="zh-CN" altLang="en-US" dirty="0"/>
              <a:t>单击此处编辑母版标题样式</a:t>
            </a:r>
            <a:endParaRPr lang="zh-CN" altLang="en-US" dirty="0"/>
          </a:p>
        </p:txBody>
      </p:sp>
      <p:sp>
        <p:nvSpPr>
          <p:cNvPr id="3" name="日期占位符 2"/>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p>
            <a:endParaRPr lang="zh-CN" altLang="en-US" dirty="0"/>
          </a:p>
        </p:txBody>
      </p:sp>
      <p:sp>
        <p:nvSpPr>
          <p:cNvPr id="5" name="灯片编号占位符 4"/>
          <p:cNvSpPr>
            <a:spLocks noGrp="1"/>
          </p:cNvSpPr>
          <p:nvPr>
            <p:ph type="sldNum" sz="quarter" idx="12"/>
            <p:custDataLst>
              <p:tags r:id="rId9"/>
            </p:custDataLst>
          </p:nvPr>
        </p:nvSpPr>
        <p:spPr>
          <a:xfrm>
            <a:off x="8610600" y="6356350"/>
            <a:ext cx="2743200" cy="365125"/>
          </a:xfrm>
        </p:spPr>
        <p:txBody>
          <a:bodyPr/>
          <a:lstStyle/>
          <a:p>
            <a:fld id="{49AE70B2-8BF9-45C0-BB95-33D1B9D3A854}" type="slidenum">
              <a:rPr lang="zh-CN" altLang="en-US" smtClean="0"/>
            </a:fld>
            <a:endParaRPr lang="zh-CN" altLang="en-US" dirty="0"/>
          </a:p>
        </p:txBody>
      </p:sp>
      <p:sp>
        <p:nvSpPr>
          <p:cNvPr id="7" name="内容占位符 6"/>
          <p:cNvSpPr>
            <a:spLocks noGrp="1"/>
          </p:cNvSpPr>
          <p:nvPr>
            <p:ph sz="quarter" idx="13"/>
            <p:custDataLst>
              <p:tags r:id="rId10"/>
            </p:custDataLst>
          </p:nvPr>
        </p:nvSpPr>
        <p:spPr>
          <a:xfrm>
            <a:off x="579600" y="1663200"/>
            <a:ext cx="53424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内容占位符 8"/>
          <p:cNvSpPr>
            <a:spLocks noGrp="1"/>
          </p:cNvSpPr>
          <p:nvPr>
            <p:ph sz="quarter" idx="14"/>
            <p:custDataLst>
              <p:tags r:id="rId11"/>
            </p:custDataLst>
          </p:nvPr>
        </p:nvSpPr>
        <p:spPr>
          <a:xfrm>
            <a:off x="6242400" y="1663200"/>
            <a:ext cx="5367600" cy="2894400"/>
          </a:xfrm>
        </p:spPr>
        <p:txBody>
          <a:bodyPr/>
          <a:lstStyle>
            <a:lvl1pPr>
              <a:defRPr baseline="0">
                <a:solidFill>
                  <a:schemeClr val="tx1"/>
                </a:solidFill>
                <a:latin typeface="Arial" panose="020B0604020202020204" pitchFamily="34" charset="0"/>
                <a:ea typeface="微软雅黑" panose="020B0503020204020204" charset="-122"/>
              </a:defRPr>
            </a:lvl1pPr>
            <a:lvl2pPr>
              <a:defRPr baseline="0">
                <a:solidFill>
                  <a:schemeClr val="tx1"/>
                </a:solidFill>
                <a:latin typeface="Arial" panose="020B0604020202020204" pitchFamily="34" charset="0"/>
                <a:ea typeface="微软雅黑" panose="020B0503020204020204" charset="-122"/>
              </a:defRPr>
            </a:lvl2pPr>
            <a:lvl3pPr>
              <a:defRPr baseline="0">
                <a:solidFill>
                  <a:schemeClr val="tx1"/>
                </a:solidFill>
                <a:latin typeface="Arial" panose="020B0604020202020204" pitchFamily="34" charset="0"/>
                <a:ea typeface="微软雅黑" panose="020B0503020204020204" charset="-122"/>
              </a:defRPr>
            </a:lvl3pPr>
            <a:lvl4pPr>
              <a:defRPr baseline="0">
                <a:solidFill>
                  <a:schemeClr val="tx1"/>
                </a:solidFill>
                <a:latin typeface="Arial" panose="020B0604020202020204" pitchFamily="34" charset="0"/>
                <a:ea typeface="微软雅黑" panose="020B0503020204020204" charset="-122"/>
              </a:defRPr>
            </a:lvl4pPr>
            <a:lvl5pPr>
              <a:defRPr baseline="0">
                <a:solidFill>
                  <a:schemeClr val="tx1"/>
                </a:solidFill>
                <a:latin typeface="Arial" panose="020B0604020202020204" pitchFamily="34" charset="0"/>
                <a:ea typeface="微软雅黑" panose="020B050302020402020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文本占位符 10"/>
          <p:cNvSpPr>
            <a:spLocks noGrp="1"/>
          </p:cNvSpPr>
          <p:nvPr>
            <p:ph type="body" sz="quarter" idx="15"/>
            <p:custDataLst>
              <p:tags r:id="rId12"/>
            </p:custDataLst>
          </p:nvPr>
        </p:nvSpPr>
        <p:spPr>
          <a:xfrm>
            <a:off x="572400" y="4816800"/>
            <a:ext cx="53424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
        <p:nvSpPr>
          <p:cNvPr id="13" name="文本占位符 12"/>
          <p:cNvSpPr>
            <a:spLocks noGrp="1"/>
          </p:cNvSpPr>
          <p:nvPr>
            <p:ph type="body" sz="quarter" idx="16"/>
            <p:custDataLst>
              <p:tags r:id="rId13"/>
            </p:custDataLst>
          </p:nvPr>
        </p:nvSpPr>
        <p:spPr>
          <a:xfrm>
            <a:off x="6253200" y="4813200"/>
            <a:ext cx="5367600" cy="781200"/>
          </a:xfrm>
        </p:spPr>
        <p:txBody>
          <a:bodyPr/>
          <a:lstStyle>
            <a:lvl1pP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userDrawn="1">
            <p:custDataLst>
              <p:tags r:id="rId2"/>
            </p:custDataLst>
          </p:nvPr>
        </p:nvSpPr>
        <p:spPr>
          <a:xfrm>
            <a:off x="0" y="959224"/>
            <a:ext cx="12192000" cy="4939553"/>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a:sym typeface="+mn-ea"/>
            </a:endParaRPr>
          </a:p>
        </p:txBody>
      </p:sp>
      <p:sp>
        <p:nvSpPr>
          <p:cNvPr id="6" name="等腰三角形 5"/>
          <p:cNvSpPr/>
          <p:nvPr userDrawn="1">
            <p:custDataLst>
              <p:tags r:id="rId3"/>
            </p:custDataLst>
          </p:nvPr>
        </p:nvSpPr>
        <p:spPr>
          <a:xfrm rot="5400000">
            <a:off x="365579" y="-384630"/>
            <a:ext cx="3106057" cy="3875317"/>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等腰三角形 7"/>
          <p:cNvSpPr/>
          <p:nvPr userDrawn="1">
            <p:custDataLst>
              <p:tags r:id="rId4"/>
            </p:custDataLst>
          </p:nvPr>
        </p:nvSpPr>
        <p:spPr>
          <a:xfrm rot="16200000">
            <a:off x="8672738" y="3367313"/>
            <a:ext cx="3106057" cy="3875317"/>
          </a:xfrm>
          <a:prstGeom prst="triangle">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12"/>
          <p:cNvSpPr/>
          <p:nvPr userDrawn="1">
            <p:custDataLst>
              <p:tags r:id="rId5"/>
            </p:custDataLst>
          </p:nvPr>
        </p:nvSpPr>
        <p:spPr>
          <a:xfrm rot="19299726">
            <a:off x="6750617" y="4812139"/>
            <a:ext cx="6346464" cy="695922"/>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2"/>
          <p:cNvSpPr/>
          <p:nvPr userDrawn="1">
            <p:custDataLst>
              <p:tags r:id="rId6"/>
            </p:custDataLst>
          </p:nvPr>
        </p:nvSpPr>
        <p:spPr>
          <a:xfrm rot="8445098">
            <a:off x="-970111" y="1383138"/>
            <a:ext cx="6346464" cy="695922"/>
          </a:xfrm>
          <a:custGeom>
            <a:avLst/>
            <a:gdLst>
              <a:gd name="connsiteX0" fmla="*/ 0 w 5892800"/>
              <a:gd name="connsiteY0" fmla="*/ 0 h 707886"/>
              <a:gd name="connsiteX1" fmla="*/ 5892800 w 5892800"/>
              <a:gd name="connsiteY1" fmla="*/ 0 h 707886"/>
              <a:gd name="connsiteX2" fmla="*/ 5892800 w 5892800"/>
              <a:gd name="connsiteY2" fmla="*/ 707886 h 707886"/>
              <a:gd name="connsiteX3" fmla="*/ 0 w 5892800"/>
              <a:gd name="connsiteY3" fmla="*/ 707886 h 707886"/>
              <a:gd name="connsiteX4" fmla="*/ 0 w 5892800"/>
              <a:gd name="connsiteY4" fmla="*/ 0 h 707886"/>
              <a:gd name="connsiteX0-1" fmla="*/ 0 w 6244155"/>
              <a:gd name="connsiteY0-2" fmla="*/ 0 h 707886"/>
              <a:gd name="connsiteX1-3" fmla="*/ 6244155 w 6244155"/>
              <a:gd name="connsiteY1-4" fmla="*/ 293 h 707886"/>
              <a:gd name="connsiteX2-5" fmla="*/ 5892800 w 6244155"/>
              <a:gd name="connsiteY2-6" fmla="*/ 707886 h 707886"/>
              <a:gd name="connsiteX3-7" fmla="*/ 0 w 6244155"/>
              <a:gd name="connsiteY3-8" fmla="*/ 707886 h 707886"/>
              <a:gd name="connsiteX4-9" fmla="*/ 0 w 6244155"/>
              <a:gd name="connsiteY4-10" fmla="*/ 0 h 707886"/>
              <a:gd name="connsiteX0-11" fmla="*/ 0 w 6244155"/>
              <a:gd name="connsiteY0-12" fmla="*/ 0 h 707886"/>
              <a:gd name="connsiteX1-13" fmla="*/ 6244155 w 6244155"/>
              <a:gd name="connsiteY1-14" fmla="*/ 293 h 707886"/>
              <a:gd name="connsiteX2-15" fmla="*/ 5654769 w 6244155"/>
              <a:gd name="connsiteY2-16" fmla="*/ 704690 h 707886"/>
              <a:gd name="connsiteX3-17" fmla="*/ 0 w 6244155"/>
              <a:gd name="connsiteY3-18" fmla="*/ 707886 h 707886"/>
              <a:gd name="connsiteX4-19" fmla="*/ 0 w 6244155"/>
              <a:gd name="connsiteY4-20" fmla="*/ 0 h 707886"/>
              <a:gd name="connsiteX0-21" fmla="*/ 0 w 6201341"/>
              <a:gd name="connsiteY0-22" fmla="*/ 0 h 707886"/>
              <a:gd name="connsiteX1-23" fmla="*/ 6201341 w 6201341"/>
              <a:gd name="connsiteY1-24" fmla="*/ 5293 h 707886"/>
              <a:gd name="connsiteX2-25" fmla="*/ 5654769 w 6201341"/>
              <a:gd name="connsiteY2-26" fmla="*/ 704690 h 707886"/>
              <a:gd name="connsiteX3-27" fmla="*/ 0 w 6201341"/>
              <a:gd name="connsiteY3-28" fmla="*/ 707886 h 707886"/>
              <a:gd name="connsiteX4-29" fmla="*/ 0 w 6201341"/>
              <a:gd name="connsiteY4-30" fmla="*/ 0 h 707886"/>
              <a:gd name="connsiteX0-31" fmla="*/ 0 w 6201341"/>
              <a:gd name="connsiteY0-32" fmla="*/ 0 h 707886"/>
              <a:gd name="connsiteX1-33" fmla="*/ 6201341 w 6201341"/>
              <a:gd name="connsiteY1-34" fmla="*/ 5293 h 707886"/>
              <a:gd name="connsiteX2-35" fmla="*/ 5638088 w 6201341"/>
              <a:gd name="connsiteY2-36" fmla="*/ 701215 h 707886"/>
              <a:gd name="connsiteX3-37" fmla="*/ 0 w 6201341"/>
              <a:gd name="connsiteY3-38" fmla="*/ 707886 h 707886"/>
              <a:gd name="connsiteX4-39" fmla="*/ 0 w 6201341"/>
              <a:gd name="connsiteY4-40" fmla="*/ 0 h 707886"/>
              <a:gd name="connsiteX0-41" fmla="*/ 0 w 6201341"/>
              <a:gd name="connsiteY0-42" fmla="*/ 0 h 701215"/>
              <a:gd name="connsiteX1-43" fmla="*/ 6201341 w 6201341"/>
              <a:gd name="connsiteY1-44" fmla="*/ 5293 h 701215"/>
              <a:gd name="connsiteX2-45" fmla="*/ 5638088 w 6201341"/>
              <a:gd name="connsiteY2-46" fmla="*/ 701215 h 701215"/>
              <a:gd name="connsiteX3-47" fmla="*/ 719912 w 6201341"/>
              <a:gd name="connsiteY3-48" fmla="*/ 694321 h 701215"/>
              <a:gd name="connsiteX4-49" fmla="*/ 0 w 6201341"/>
              <a:gd name="connsiteY4-50" fmla="*/ 0 h 701215"/>
              <a:gd name="connsiteX0-51" fmla="*/ 0 w 6346464"/>
              <a:gd name="connsiteY0-52" fmla="*/ 6233 h 695922"/>
              <a:gd name="connsiteX1-53" fmla="*/ 6346464 w 6346464"/>
              <a:gd name="connsiteY1-54" fmla="*/ 0 h 695922"/>
              <a:gd name="connsiteX2-55" fmla="*/ 5783211 w 6346464"/>
              <a:gd name="connsiteY2-56" fmla="*/ 695922 h 695922"/>
              <a:gd name="connsiteX3-57" fmla="*/ 865035 w 6346464"/>
              <a:gd name="connsiteY3-58" fmla="*/ 689028 h 695922"/>
              <a:gd name="connsiteX4-59" fmla="*/ 0 w 6346464"/>
              <a:gd name="connsiteY4-60" fmla="*/ 6233 h 69592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346464" h="695922">
                <a:moveTo>
                  <a:pt x="0" y="6233"/>
                </a:moveTo>
                <a:lnTo>
                  <a:pt x="6346464" y="0"/>
                </a:lnTo>
                <a:lnTo>
                  <a:pt x="5783211" y="695922"/>
                </a:lnTo>
                <a:lnTo>
                  <a:pt x="865035" y="689028"/>
                </a:lnTo>
                <a:lnTo>
                  <a:pt x="0" y="6233"/>
                </a:lnTo>
                <a:close/>
              </a:path>
            </a:pathLst>
          </a:custGeom>
          <a:solidFill>
            <a:schemeClr val="accent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微软雅黑" panose="020B0503020204020204" charset="-122"/>
              </a:defRPr>
            </a:lvl1pPr>
          </a:lstStyle>
          <a:p>
            <a:r>
              <a:rPr lang="zh-CN" altLang="en-US" dirty="0"/>
              <a:t>单击此处编辑标题</a:t>
            </a:r>
            <a:endParaRPr lang="zh-CN" altLang="en-US" dirty="0"/>
          </a:p>
        </p:txBody>
      </p:sp>
      <p:sp>
        <p:nvSpPr>
          <p:cNvPr id="3" name="日期占位符 2"/>
          <p:cNvSpPr>
            <a:spLocks noGrp="1"/>
          </p:cNvSpPr>
          <p:nvPr>
            <p:ph type="dt" sz="half" idx="10"/>
            <p:custDataLst>
              <p:tags r:id="rId8"/>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p>
            <a:endParaRPr lang="zh-CN" altLang="en-US" dirty="0"/>
          </a:p>
        </p:txBody>
      </p:sp>
      <p:sp>
        <p:nvSpPr>
          <p:cNvPr id="5" name="灯片编号占位符 4"/>
          <p:cNvSpPr>
            <a:spLocks noGrp="1"/>
          </p:cNvSpPr>
          <p:nvPr>
            <p:ph type="sldNum" sz="quarter" idx="12"/>
            <p:custDataLst>
              <p:tags r:id="rId10"/>
            </p:custDataLst>
          </p:nvPr>
        </p:nvSpPr>
        <p:spPr/>
        <p:txBody>
          <a:bodyPr/>
          <a:lstStyle/>
          <a:p>
            <a:fld id="{49AE70B2-8BF9-45C0-BB95-33D1B9D3A854}" type="slidenum">
              <a:rPr lang="zh-CN" altLang="en-US" smtClean="0"/>
            </a:fld>
            <a:endParaRPr lang="zh-CN" altLang="en-US" dirty="0"/>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微软雅黑" panose="020B0503020204020204" charset="-122"/>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solidFill>
                  <a:schemeClr val="tx1">
                    <a:lumMod val="85000"/>
                    <a:lumOff val="15000"/>
                  </a:schemeClr>
                </a:solidFill>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65000"/>
                    <a:lumOff val="35000"/>
                  </a:schemeClr>
                </a:solidFill>
              </a:defRPr>
            </a:lvl1pPr>
            <a:lvl2pPr>
              <a:lnSpc>
                <a:spcPct val="90000"/>
              </a:lnSpc>
              <a:defRPr sz="24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1800">
                <a:solidFill>
                  <a:schemeClr val="tx1">
                    <a:lumMod val="65000"/>
                    <a:lumOff val="35000"/>
                  </a:schemeClr>
                </a:solidFill>
              </a:defRPr>
            </a:lvl4pPr>
            <a:lvl5pPr>
              <a:lnSpc>
                <a:spcPct val="90000"/>
              </a:lnSpc>
              <a:defRPr sz="180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65000"/>
                    <a:lumOff val="35000"/>
                  </a:schemeClr>
                </a:solidFill>
              </a:defRPr>
            </a:lvl1pPr>
            <a:lvl2pPr>
              <a:lnSpc>
                <a:spcPct val="90000"/>
              </a:lnSpc>
              <a:defRPr sz="24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1800">
                <a:solidFill>
                  <a:schemeClr val="tx1">
                    <a:lumMod val="65000"/>
                    <a:lumOff val="35000"/>
                  </a:schemeClr>
                </a:solidFill>
              </a:defRPr>
            </a:lvl4pPr>
            <a:lvl5pPr>
              <a:lnSpc>
                <a:spcPct val="90000"/>
              </a:lnSpc>
              <a:defRPr sz="180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5" Type="http://schemas.openxmlformats.org/officeDocument/2006/relationships/theme" Target="../theme/theme2.xml"/><Relationship Id="rId24" Type="http://schemas.openxmlformats.org/officeDocument/2006/relationships/tags" Target="../tags/tag158.xml"/><Relationship Id="rId23" Type="http://schemas.openxmlformats.org/officeDocument/2006/relationships/tags" Target="../tags/tag157.xml"/><Relationship Id="rId22" Type="http://schemas.openxmlformats.org/officeDocument/2006/relationships/tags" Target="../tags/tag156.xml"/><Relationship Id="rId21" Type="http://schemas.openxmlformats.org/officeDocument/2006/relationships/tags" Target="../tags/tag155.xml"/><Relationship Id="rId20" Type="http://schemas.openxmlformats.org/officeDocument/2006/relationships/tags" Target="../tags/tag154.xml"/><Relationship Id="rId2" Type="http://schemas.openxmlformats.org/officeDocument/2006/relationships/slideLayout" Target="../slideLayouts/slideLayout13.xml"/><Relationship Id="rId19" Type="http://schemas.openxmlformats.org/officeDocument/2006/relationships/tags" Target="../tags/tag153.xml"/><Relationship Id="rId18" Type="http://schemas.openxmlformats.org/officeDocument/2006/relationships/slideLayout" Target="../slideLayouts/slideLayout29.xml"/><Relationship Id="rId17" Type="http://schemas.openxmlformats.org/officeDocument/2006/relationships/slideLayout" Target="../slideLayouts/slideLayout28.xml"/><Relationship Id="rId16" Type="http://schemas.openxmlformats.org/officeDocument/2006/relationships/slideLayout" Target="../slideLayouts/slideLayout27.xml"/><Relationship Id="rId15" Type="http://schemas.openxmlformats.org/officeDocument/2006/relationships/slideLayout" Target="../slideLayouts/slideLayout26.xml"/><Relationship Id="rId14" Type="http://schemas.openxmlformats.org/officeDocument/2006/relationships/slideLayout" Target="../slideLayouts/slideLayout25.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39000"/>
          </a:schemeClr>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21"/>
            </p:custDataLst>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bg1">
                    <a:lumMod val="50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2"/>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defRPr>
            </a:lvl1pPr>
          </a:lstStyle>
          <a:p>
            <a:endParaRPr lang="zh-CN" altLang="en-US"/>
          </a:p>
        </p:txBody>
      </p:sp>
      <p:sp>
        <p:nvSpPr>
          <p:cNvPr id="6" name="灯片编号占位符 5"/>
          <p:cNvSpPr>
            <a:spLocks noGrp="1"/>
          </p:cNvSpPr>
          <p:nvPr>
            <p:ph type="sldNum" sz="quarter" idx="4"/>
            <p:custDataLst>
              <p:tags r:id="rId23"/>
            </p:custDataLst>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bg1">
                    <a:lumMod val="50000"/>
                  </a:schemeClr>
                </a:solidFill>
              </a:defRPr>
            </a:lvl1pPr>
          </a:lstStyle>
          <a:p>
            <a:fld id="{49AE70B2-8BF9-45C0-BB95-33D1B9D3A854}" type="slidenum">
              <a:rPr lang="zh-CN" altLang="en-US" smtClean="0"/>
            </a:fld>
            <a:endParaRPr lang="zh-CN" altLang="en-US"/>
          </a:p>
        </p:txBody>
      </p:sp>
      <p:sp>
        <p:nvSpPr>
          <p:cNvPr id="7" name="KSO_TEMPLATE" hidden="1"/>
          <p:cNvSpPr/>
          <p:nvPr>
            <p:custDataLst>
              <p:tags r:id="rId24"/>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159.xml"/><Relationship Id="rId2" Type="http://schemas.openxmlformats.org/officeDocument/2006/relationships/image" Target="../media/image4.png"/><Relationship Id="rId1" Type="http://schemas.openxmlformats.org/officeDocument/2006/relationships/image" Target="../media/image3.png"/></Relationships>
</file>

<file path=ppt/slides/_rels/slide10.xml.rels><?xml version="1.0" encoding="UTF-8" standalone="yes"?>
<Relationships xmlns="http://schemas.openxmlformats.org/package/2006/relationships"><Relationship Id="rId9" Type="http://schemas.openxmlformats.org/officeDocument/2006/relationships/tags" Target="../tags/tag201.xml"/><Relationship Id="rId8" Type="http://schemas.openxmlformats.org/officeDocument/2006/relationships/image" Target="../media/image12.jpeg"/><Relationship Id="rId7" Type="http://schemas.openxmlformats.org/officeDocument/2006/relationships/tags" Target="../tags/tag200.xml"/><Relationship Id="rId6" Type="http://schemas.openxmlformats.org/officeDocument/2006/relationships/tags" Target="../tags/tag199.xml"/><Relationship Id="rId5" Type="http://schemas.openxmlformats.org/officeDocument/2006/relationships/tags" Target="../tags/tag198.xml"/><Relationship Id="rId4" Type="http://schemas.openxmlformats.org/officeDocument/2006/relationships/tags" Target="../tags/tag197.xml"/><Relationship Id="rId3" Type="http://schemas.openxmlformats.org/officeDocument/2006/relationships/tags" Target="../tags/tag196.xml"/><Relationship Id="rId2" Type="http://schemas.openxmlformats.org/officeDocument/2006/relationships/image" Target="../media/image3.png"/><Relationship Id="rId15" Type="http://schemas.openxmlformats.org/officeDocument/2006/relationships/notesSlide" Target="../notesSlides/notesSlide10.xml"/><Relationship Id="rId14" Type="http://schemas.openxmlformats.org/officeDocument/2006/relationships/slideLayout" Target="../slideLayouts/slideLayout1.xml"/><Relationship Id="rId13" Type="http://schemas.openxmlformats.org/officeDocument/2006/relationships/image" Target="../media/image13.webp"/><Relationship Id="rId12" Type="http://schemas.openxmlformats.org/officeDocument/2006/relationships/tags" Target="../tags/tag204.xml"/><Relationship Id="rId11" Type="http://schemas.openxmlformats.org/officeDocument/2006/relationships/tags" Target="../tags/tag203.xml"/><Relationship Id="rId10" Type="http://schemas.openxmlformats.org/officeDocument/2006/relationships/tags" Target="../tags/tag202.xml"/><Relationship Id="rId1" Type="http://schemas.openxmlformats.org/officeDocument/2006/relationships/tags" Target="../tags/tag195.xml"/></Relationships>
</file>

<file path=ppt/slides/_rels/slide11.xml.rels><?xml version="1.0" encoding="UTF-8" standalone="yes"?>
<Relationships xmlns="http://schemas.openxmlformats.org/package/2006/relationships"><Relationship Id="rId7" Type="http://schemas.openxmlformats.org/officeDocument/2006/relationships/notesSlide" Target="../notesSlides/notesSlide11.xml"/><Relationship Id="rId6"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1.xml"/><Relationship Id="rId4" Type="http://schemas.openxmlformats.org/officeDocument/2006/relationships/tags" Target="../tags/tag207.xml"/><Relationship Id="rId3" Type="http://schemas.openxmlformats.org/officeDocument/2006/relationships/tags" Target="../tags/tag206.xml"/><Relationship Id="rId2" Type="http://schemas.openxmlformats.org/officeDocument/2006/relationships/tags" Target="../tags/tag205.xml"/><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1.xml"/><Relationship Id="rId5" Type="http://schemas.openxmlformats.org/officeDocument/2006/relationships/image" Target="../media/image21.jpeg"/><Relationship Id="rId4" Type="http://schemas.openxmlformats.org/officeDocument/2006/relationships/image" Target="../media/image20.jpeg"/><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tags" Target="../tags/tag208.xml"/><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0" Type="http://schemas.openxmlformats.org/officeDocument/2006/relationships/notesSlide" Target="../notesSlides/notesSlide16.xml"/><Relationship Id="rId1" Type="http://schemas.openxmlformats.org/officeDocument/2006/relationships/image" Target="../media/image3.png"/></Relationships>
</file>

<file path=ppt/slides/_rels/slide17.xml.rels><?xml version="1.0" encoding="UTF-8" standalone="yes"?>
<Relationships xmlns="http://schemas.openxmlformats.org/package/2006/relationships"><Relationship Id="rId7" Type="http://schemas.openxmlformats.org/officeDocument/2006/relationships/notesSlide" Target="../notesSlides/notesSlide17.xml"/><Relationship Id="rId6"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jpe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3.png"/></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8.xml"/><Relationship Id="rId7"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9" Type="http://schemas.openxmlformats.org/officeDocument/2006/relationships/tags" Target="../tags/tag168.xml"/><Relationship Id="rId8" Type="http://schemas.openxmlformats.org/officeDocument/2006/relationships/tags" Target="../tags/tag167.xml"/><Relationship Id="rId7" Type="http://schemas.openxmlformats.org/officeDocument/2006/relationships/tags" Target="../tags/tag166.xml"/><Relationship Id="rId6" Type="http://schemas.openxmlformats.org/officeDocument/2006/relationships/tags" Target="../tags/tag165.xml"/><Relationship Id="rId5" Type="http://schemas.openxmlformats.org/officeDocument/2006/relationships/tags" Target="../tags/tag164.xml"/><Relationship Id="rId4" Type="http://schemas.openxmlformats.org/officeDocument/2006/relationships/tags" Target="../tags/tag163.xml"/><Relationship Id="rId3" Type="http://schemas.openxmlformats.org/officeDocument/2006/relationships/tags" Target="../tags/tag162.xml"/><Relationship Id="rId2" Type="http://schemas.openxmlformats.org/officeDocument/2006/relationships/tags" Target="../tags/tag161.xml"/><Relationship Id="rId19" Type="http://schemas.openxmlformats.org/officeDocument/2006/relationships/notesSlide" Target="../notesSlides/notesSlide2.xml"/><Relationship Id="rId18" Type="http://schemas.openxmlformats.org/officeDocument/2006/relationships/slideLayout" Target="../slideLayouts/slideLayout18.xml"/><Relationship Id="rId17" Type="http://schemas.openxmlformats.org/officeDocument/2006/relationships/tags" Target="../tags/tag176.xml"/><Relationship Id="rId16" Type="http://schemas.openxmlformats.org/officeDocument/2006/relationships/tags" Target="../tags/tag175.xml"/><Relationship Id="rId15" Type="http://schemas.openxmlformats.org/officeDocument/2006/relationships/tags" Target="../tags/tag174.xml"/><Relationship Id="rId14" Type="http://schemas.openxmlformats.org/officeDocument/2006/relationships/tags" Target="../tags/tag173.xml"/><Relationship Id="rId13" Type="http://schemas.openxmlformats.org/officeDocument/2006/relationships/tags" Target="../tags/tag172.xml"/><Relationship Id="rId12" Type="http://schemas.openxmlformats.org/officeDocument/2006/relationships/tags" Target="../tags/tag171.xml"/><Relationship Id="rId11" Type="http://schemas.openxmlformats.org/officeDocument/2006/relationships/tags" Target="../tags/tag170.xml"/><Relationship Id="rId10" Type="http://schemas.openxmlformats.org/officeDocument/2006/relationships/tags" Target="../tags/tag169.xml"/><Relationship Id="rId1" Type="http://schemas.openxmlformats.org/officeDocument/2006/relationships/tags" Target="../tags/tag160.xml"/></Relationships>
</file>

<file path=ppt/slides/_rels/slide20.xml.rels><?xml version="1.0" encoding="UTF-8" standalone="yes"?>
<Relationships xmlns="http://schemas.openxmlformats.org/package/2006/relationships"><Relationship Id="rId9" Type="http://schemas.openxmlformats.org/officeDocument/2006/relationships/image" Target="../media/image40.png"/><Relationship Id="rId8" Type="http://schemas.openxmlformats.org/officeDocument/2006/relationships/tags" Target="../tags/tag218.xml"/><Relationship Id="rId7" Type="http://schemas.openxmlformats.org/officeDocument/2006/relationships/image" Target="../media/image39.png"/><Relationship Id="rId6" Type="http://schemas.openxmlformats.org/officeDocument/2006/relationships/tags" Target="../tags/tag217.xml"/><Relationship Id="rId5" Type="http://schemas.openxmlformats.org/officeDocument/2006/relationships/image" Target="../media/image38.png"/><Relationship Id="rId4" Type="http://schemas.openxmlformats.org/officeDocument/2006/relationships/tags" Target="../tags/tag216.xml"/><Relationship Id="rId3" Type="http://schemas.openxmlformats.org/officeDocument/2006/relationships/tags" Target="../tags/tag215.xml"/><Relationship Id="rId2" Type="http://schemas.openxmlformats.org/officeDocument/2006/relationships/tags" Target="../tags/tag214.xml"/><Relationship Id="rId13" Type="http://schemas.openxmlformats.org/officeDocument/2006/relationships/notesSlide" Target="../notesSlides/notesSlide20.xml"/><Relationship Id="rId12" Type="http://schemas.openxmlformats.org/officeDocument/2006/relationships/slideLayout" Target="../slideLayouts/slideLayout1.xml"/><Relationship Id="rId11" Type="http://schemas.openxmlformats.org/officeDocument/2006/relationships/image" Target="../media/image41.png"/><Relationship Id="rId10" Type="http://schemas.openxmlformats.org/officeDocument/2006/relationships/tags" Target="../tags/tag219.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2.xml.rels><?xml version="1.0" encoding="UTF-8" standalone="yes"?>
<Relationships xmlns="http://schemas.openxmlformats.org/package/2006/relationships"><Relationship Id="rId4" Type="http://schemas.openxmlformats.org/officeDocument/2006/relationships/notesSlide" Target="../notesSlides/notesSlide22.xml"/><Relationship Id="rId3" Type="http://schemas.openxmlformats.org/officeDocument/2006/relationships/slideLayout" Target="../slideLayouts/slideLayout1.xml"/><Relationship Id="rId2" Type="http://schemas.openxmlformats.org/officeDocument/2006/relationships/image" Target="../media/image42.png"/><Relationship Id="rId1" Type="http://schemas.openxmlformats.org/officeDocument/2006/relationships/image" Target="../media/image3.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1.xml"/><Relationship Id="rId2" Type="http://schemas.openxmlformats.org/officeDocument/2006/relationships/tags" Target="../tags/tag220.xml"/><Relationship Id="rId1" Type="http://schemas.openxmlformats.org/officeDocument/2006/relationships/image" Target="../media/image3.png"/></Relationships>
</file>

<file path=ppt/slides/_rels/slide24.xml.rels><?xml version="1.0" encoding="UTF-8" standalone="yes"?>
<Relationships xmlns="http://schemas.openxmlformats.org/package/2006/relationships"><Relationship Id="rId4" Type="http://schemas.openxmlformats.org/officeDocument/2006/relationships/notesSlide" Target="../notesSlides/notesSlide24.xml"/><Relationship Id="rId3" Type="http://schemas.openxmlformats.org/officeDocument/2006/relationships/slideLayout" Target="../slideLayouts/slideLayout1.xml"/><Relationship Id="rId2" Type="http://schemas.openxmlformats.org/officeDocument/2006/relationships/image" Target="../media/image43.png"/><Relationship Id="rId1" Type="http://schemas.openxmlformats.org/officeDocument/2006/relationships/image" Target="../media/image3.png"/></Relationships>
</file>

<file path=ppt/slides/_rels/slide25.xml.rels><?xml version="1.0" encoding="UTF-8" standalone="yes"?>
<Relationships xmlns="http://schemas.openxmlformats.org/package/2006/relationships"><Relationship Id="rId4" Type="http://schemas.openxmlformats.org/officeDocument/2006/relationships/notesSlide" Target="../notesSlides/notesSlide25.xml"/><Relationship Id="rId3" Type="http://schemas.openxmlformats.org/officeDocument/2006/relationships/slideLayout" Target="../slideLayouts/slideLayout1.xml"/><Relationship Id="rId2" Type="http://schemas.openxmlformats.org/officeDocument/2006/relationships/tags" Target="../tags/tag221.xml"/><Relationship Id="rId1" Type="http://schemas.openxmlformats.org/officeDocument/2006/relationships/image" Target="../media/image3.pn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44.png"/><Relationship Id="rId1" Type="http://schemas.openxmlformats.org/officeDocument/2006/relationships/image" Target="../media/image3.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1.xml"/><Relationship Id="rId2" Type="http://schemas.openxmlformats.org/officeDocument/2006/relationships/tags" Target="../tags/tag222.xml"/><Relationship Id="rId1" Type="http://schemas.openxmlformats.org/officeDocument/2006/relationships/image" Target="../media/image3.png"/></Relationships>
</file>

<file path=ppt/slides/_rels/slide28.xml.rels><?xml version="1.0" encoding="UTF-8" standalone="yes"?>
<Relationships xmlns="http://schemas.openxmlformats.org/package/2006/relationships"><Relationship Id="rId6" Type="http://schemas.openxmlformats.org/officeDocument/2006/relationships/slideLayout" Target="../slideLayouts/slideLayout11.xml"/><Relationship Id="rId5" Type="http://schemas.openxmlformats.org/officeDocument/2006/relationships/tags" Target="../tags/tag225.xml"/><Relationship Id="rId4" Type="http://schemas.openxmlformats.org/officeDocument/2006/relationships/tags" Target="../tags/tag224.xml"/><Relationship Id="rId3" Type="http://schemas.openxmlformats.org/officeDocument/2006/relationships/tags" Target="../tags/tag223.xml"/><Relationship Id="rId2" Type="http://schemas.openxmlformats.org/officeDocument/2006/relationships/image" Target="../media/image46.png"/><Relationship Id="rId1"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image" Target="../media/image48.jpeg"/><Relationship Id="rId1" Type="http://schemas.openxmlformats.org/officeDocument/2006/relationships/image" Target="../media/image47.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tags" Target="../tags/tag177.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1.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1.xml"/><Relationship Id="rId2" Type="http://schemas.openxmlformats.org/officeDocument/2006/relationships/image" Target="../media/image49.png"/><Relationship Id="rId1" Type="http://schemas.openxmlformats.org/officeDocument/2006/relationships/image" Target="../media/image3.png"/></Relationships>
</file>

<file path=ppt/slides/_rels/slide32.xml.rels><?xml version="1.0" encoding="UTF-8" standalone="yes"?>
<Relationships xmlns="http://schemas.openxmlformats.org/package/2006/relationships"><Relationship Id="rId5" Type="http://schemas.openxmlformats.org/officeDocument/2006/relationships/notesSlide" Target="../notesSlides/notesSlide30.xml"/><Relationship Id="rId4" Type="http://schemas.openxmlformats.org/officeDocument/2006/relationships/slideLayout" Target="../slideLayouts/slideLayout1.xml"/><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image" Target="../media/image3.png"/></Relationships>
</file>

<file path=ppt/slides/_rels/slide33.xml.rels><?xml version="1.0" encoding="UTF-8" standalone="yes"?>
<Relationships xmlns="http://schemas.openxmlformats.org/package/2006/relationships"><Relationship Id="rId6" Type="http://schemas.openxmlformats.org/officeDocument/2006/relationships/notesSlide" Target="../notesSlides/notesSlide31.xml"/><Relationship Id="rId5" Type="http://schemas.openxmlformats.org/officeDocument/2006/relationships/slideLayout" Target="../slideLayouts/slideLayout1.xml"/><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image" Target="../media/image3.png"/></Relationships>
</file>

<file path=ppt/slides/_rels/slide34.xml.rels><?xml version="1.0" encoding="UTF-8" standalone="yes"?>
<Relationships xmlns="http://schemas.openxmlformats.org/package/2006/relationships"><Relationship Id="rId6" Type="http://schemas.openxmlformats.org/officeDocument/2006/relationships/notesSlide" Target="../notesSlides/notesSlide32.xml"/><Relationship Id="rId5" Type="http://schemas.openxmlformats.org/officeDocument/2006/relationships/slideLayout" Target="../slideLayouts/slideLayout1.xml"/><Relationship Id="rId4" Type="http://schemas.openxmlformats.org/officeDocument/2006/relationships/image" Target="../media/image57.jpeg"/><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image" Target="../media/image3.png"/></Relationships>
</file>

<file path=ppt/slides/_rels/slide35.xml.rels><?xml version="1.0" encoding="UTF-8" standalone="yes"?>
<Relationships xmlns="http://schemas.openxmlformats.org/package/2006/relationships"><Relationship Id="rId6" Type="http://schemas.openxmlformats.org/officeDocument/2006/relationships/notesSlide" Target="../notesSlides/notesSlide33.xml"/><Relationship Id="rId5" Type="http://schemas.openxmlformats.org/officeDocument/2006/relationships/slideLayout" Target="../slideLayouts/slideLayout1.xml"/><Relationship Id="rId4" Type="http://schemas.openxmlformats.org/officeDocument/2006/relationships/image" Target="../media/image60.jpeg"/><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image" Target="../media/image3.png"/></Relationships>
</file>

<file path=ppt/slides/_rels/slide36.xml.rels><?xml version="1.0" encoding="UTF-8" standalone="yes"?>
<Relationships xmlns="http://schemas.openxmlformats.org/package/2006/relationships"><Relationship Id="rId4" Type="http://schemas.openxmlformats.org/officeDocument/2006/relationships/notesSlide" Target="../notesSlides/notesSlide34.xml"/><Relationship Id="rId3" Type="http://schemas.openxmlformats.org/officeDocument/2006/relationships/slideLayout" Target="../slideLayouts/slideLayout1.xml"/><Relationship Id="rId2" Type="http://schemas.openxmlformats.org/officeDocument/2006/relationships/image" Target="../media/image61.png"/><Relationship Id="rId1" Type="http://schemas.openxmlformats.org/officeDocument/2006/relationships/image" Target="../media/image3.png"/></Relationships>
</file>

<file path=ppt/slides/_rels/slide37.xml.rels><?xml version="1.0" encoding="UTF-8" standalone="yes"?>
<Relationships xmlns="http://schemas.openxmlformats.org/package/2006/relationships"><Relationship Id="rId5" Type="http://schemas.openxmlformats.org/officeDocument/2006/relationships/notesSlide" Target="../notesSlides/notesSlide35.xml"/><Relationship Id="rId4" Type="http://schemas.openxmlformats.org/officeDocument/2006/relationships/slideLayout" Target="../slideLayouts/slideLayout1.xml"/><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image" Target="../media/image3.png"/></Relationships>
</file>

<file path=ppt/slides/_rels/slide38.xml.rels><?xml version="1.0" encoding="UTF-8" standalone="yes"?>
<Relationships xmlns="http://schemas.openxmlformats.org/package/2006/relationships"><Relationship Id="rId8" Type="http://schemas.openxmlformats.org/officeDocument/2006/relationships/notesSlide" Target="../notesSlides/notesSlide36.xml"/><Relationship Id="rId7"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image" Target="../media/image3.png"/></Relationships>
</file>

<file path=ppt/slides/_rels/slide39.xml.rels><?xml version="1.0" encoding="UTF-8" standalone="yes"?>
<Relationships xmlns="http://schemas.openxmlformats.org/package/2006/relationships"><Relationship Id="rId9" Type="http://schemas.openxmlformats.org/officeDocument/2006/relationships/image" Target="../media/image76.png"/><Relationship Id="rId8" Type="http://schemas.openxmlformats.org/officeDocument/2006/relationships/image" Target="../media/image75.png"/><Relationship Id="rId7" Type="http://schemas.openxmlformats.org/officeDocument/2006/relationships/image" Target="../media/image74.png"/><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3" Type="http://schemas.openxmlformats.org/officeDocument/2006/relationships/image" Target="../media/image70.png"/><Relationship Id="rId2" Type="http://schemas.openxmlformats.org/officeDocument/2006/relationships/image" Target="../media/image69.png"/><Relationship Id="rId11" Type="http://schemas.openxmlformats.org/officeDocument/2006/relationships/notesSlide" Target="../notesSlides/notesSlide37.xml"/><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1.xml"/><Relationship Id="rId7" Type="http://schemas.openxmlformats.org/officeDocument/2006/relationships/tags" Target="../tags/tag183.xml"/><Relationship Id="rId6" Type="http://schemas.openxmlformats.org/officeDocument/2006/relationships/tags" Target="../tags/tag182.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tags" Target="../tags/tag178.xml"/><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9" Type="http://schemas.openxmlformats.org/officeDocument/2006/relationships/tags" Target="../tags/tag233.xml"/><Relationship Id="rId8" Type="http://schemas.openxmlformats.org/officeDocument/2006/relationships/tags" Target="../tags/tag232.xml"/><Relationship Id="rId7" Type="http://schemas.openxmlformats.org/officeDocument/2006/relationships/tags" Target="../tags/tag231.xml"/><Relationship Id="rId6" Type="http://schemas.openxmlformats.org/officeDocument/2006/relationships/tags" Target="../tags/tag230.xml"/><Relationship Id="rId5" Type="http://schemas.openxmlformats.org/officeDocument/2006/relationships/tags" Target="../tags/tag229.xml"/><Relationship Id="rId4" Type="http://schemas.openxmlformats.org/officeDocument/2006/relationships/tags" Target="../tags/tag228.xml"/><Relationship Id="rId3" Type="http://schemas.openxmlformats.org/officeDocument/2006/relationships/tags" Target="../tags/tag227.xml"/><Relationship Id="rId23" Type="http://schemas.openxmlformats.org/officeDocument/2006/relationships/notesSlide" Target="../notesSlides/notesSlide38.xml"/><Relationship Id="rId22" Type="http://schemas.openxmlformats.org/officeDocument/2006/relationships/slideLayout" Target="../slideLayouts/slideLayout1.xml"/><Relationship Id="rId21" Type="http://schemas.openxmlformats.org/officeDocument/2006/relationships/tags" Target="../tags/tag245.xml"/><Relationship Id="rId20" Type="http://schemas.openxmlformats.org/officeDocument/2006/relationships/tags" Target="../tags/tag244.xml"/><Relationship Id="rId2" Type="http://schemas.openxmlformats.org/officeDocument/2006/relationships/tags" Target="../tags/tag226.xml"/><Relationship Id="rId19" Type="http://schemas.openxmlformats.org/officeDocument/2006/relationships/tags" Target="../tags/tag243.xml"/><Relationship Id="rId18" Type="http://schemas.openxmlformats.org/officeDocument/2006/relationships/tags" Target="../tags/tag242.xml"/><Relationship Id="rId17" Type="http://schemas.openxmlformats.org/officeDocument/2006/relationships/tags" Target="../tags/tag241.xml"/><Relationship Id="rId16" Type="http://schemas.openxmlformats.org/officeDocument/2006/relationships/tags" Target="../tags/tag240.xml"/><Relationship Id="rId15" Type="http://schemas.openxmlformats.org/officeDocument/2006/relationships/tags" Target="../tags/tag239.xml"/><Relationship Id="rId14" Type="http://schemas.openxmlformats.org/officeDocument/2006/relationships/tags" Target="../tags/tag238.xml"/><Relationship Id="rId13" Type="http://schemas.openxmlformats.org/officeDocument/2006/relationships/tags" Target="../tags/tag237.xml"/><Relationship Id="rId12" Type="http://schemas.openxmlformats.org/officeDocument/2006/relationships/tags" Target="../tags/tag236.xml"/><Relationship Id="rId11" Type="http://schemas.openxmlformats.org/officeDocument/2006/relationships/tags" Target="../tags/tag235.xml"/><Relationship Id="rId10" Type="http://schemas.openxmlformats.org/officeDocument/2006/relationships/tags" Target="../tags/tag234.xml"/><Relationship Id="rId1" Type="http://schemas.openxmlformats.org/officeDocument/2006/relationships/image" Target="../media/image3.png"/></Relationships>
</file>

<file path=ppt/slides/_rels/slide41.xml.rels><?xml version="1.0" encoding="UTF-8" standalone="yes"?>
<Relationships xmlns="http://schemas.openxmlformats.org/package/2006/relationships"><Relationship Id="rId7" Type="http://schemas.openxmlformats.org/officeDocument/2006/relationships/notesSlide" Target="../notesSlides/notesSlide39.xml"/><Relationship Id="rId6" Type="http://schemas.openxmlformats.org/officeDocument/2006/relationships/slideLayout" Target="../slideLayouts/slideLayout1.xml"/><Relationship Id="rId5" Type="http://schemas.openxmlformats.org/officeDocument/2006/relationships/image" Target="../media/image80.png"/><Relationship Id="rId4" Type="http://schemas.openxmlformats.org/officeDocument/2006/relationships/image" Target="../media/image79.jpeg"/><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image" Target="../media/image3.png"/></Relationships>
</file>

<file path=ppt/slides/_rels/slide42.xml.rels><?xml version="1.0" encoding="UTF-8" standalone="yes"?>
<Relationships xmlns="http://schemas.openxmlformats.org/package/2006/relationships"><Relationship Id="rId5" Type="http://schemas.openxmlformats.org/officeDocument/2006/relationships/notesSlide" Target="../notesSlides/notesSlide40.xml"/><Relationship Id="rId4" Type="http://schemas.openxmlformats.org/officeDocument/2006/relationships/slideLayout" Target="../slideLayouts/slideLayout1.xml"/><Relationship Id="rId3" Type="http://schemas.openxmlformats.org/officeDocument/2006/relationships/image" Target="../media/image81.png"/><Relationship Id="rId2" Type="http://schemas.openxmlformats.org/officeDocument/2006/relationships/tags" Target="../tags/tag246.xml"/><Relationship Id="rId1" Type="http://schemas.openxmlformats.org/officeDocument/2006/relationships/image" Target="../media/image3.png"/></Relationships>
</file>

<file path=ppt/slides/_rels/slide43.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1.xml"/><Relationship Id="rId2" Type="http://schemas.openxmlformats.org/officeDocument/2006/relationships/image" Target="../media/image82.jpeg"/><Relationship Id="rId1" Type="http://schemas.openxmlformats.org/officeDocument/2006/relationships/image" Target="../media/image3.png"/></Relationships>
</file>

<file path=ppt/slides/_rels/slide44.xml.rels><?xml version="1.0" encoding="UTF-8" standalone="yes"?>
<Relationships xmlns="http://schemas.openxmlformats.org/package/2006/relationships"><Relationship Id="rId6" Type="http://schemas.openxmlformats.org/officeDocument/2006/relationships/notesSlide" Target="../notesSlides/notesSlide42.xml"/><Relationship Id="rId5" Type="http://schemas.openxmlformats.org/officeDocument/2006/relationships/slideLayout" Target="../slideLayouts/slideLayout1.xml"/><Relationship Id="rId4" Type="http://schemas.openxmlformats.org/officeDocument/2006/relationships/image" Target="../media/image85.png"/><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image" Target="../media/image3.png"/></Relationships>
</file>

<file path=ppt/slides/_rels/slide45.xml.rels><?xml version="1.0" encoding="UTF-8" standalone="yes"?>
<Relationships xmlns="http://schemas.openxmlformats.org/package/2006/relationships"><Relationship Id="rId9" Type="http://schemas.openxmlformats.org/officeDocument/2006/relationships/image" Target="../media/image88.png"/><Relationship Id="rId8" Type="http://schemas.openxmlformats.org/officeDocument/2006/relationships/tags" Target="../tags/tag251.xml"/><Relationship Id="rId7" Type="http://schemas.openxmlformats.org/officeDocument/2006/relationships/image" Target="../media/image87.png"/><Relationship Id="rId6" Type="http://schemas.openxmlformats.org/officeDocument/2006/relationships/tags" Target="../tags/tag250.xml"/><Relationship Id="rId5" Type="http://schemas.openxmlformats.org/officeDocument/2006/relationships/image" Target="../media/image86.png"/><Relationship Id="rId4" Type="http://schemas.openxmlformats.org/officeDocument/2006/relationships/tags" Target="../tags/tag249.xml"/><Relationship Id="rId3" Type="http://schemas.openxmlformats.org/officeDocument/2006/relationships/tags" Target="../tags/tag248.xml"/><Relationship Id="rId22" Type="http://schemas.openxmlformats.org/officeDocument/2006/relationships/notesSlide" Target="../notesSlides/notesSlide43.xml"/><Relationship Id="rId21" Type="http://schemas.openxmlformats.org/officeDocument/2006/relationships/slideLayout" Target="../slideLayouts/slideLayout1.xml"/><Relationship Id="rId20" Type="http://schemas.openxmlformats.org/officeDocument/2006/relationships/tags" Target="../tags/tag259.xml"/><Relationship Id="rId2" Type="http://schemas.openxmlformats.org/officeDocument/2006/relationships/tags" Target="../tags/tag247.xml"/><Relationship Id="rId19" Type="http://schemas.openxmlformats.org/officeDocument/2006/relationships/tags" Target="../tags/tag258.xml"/><Relationship Id="rId18" Type="http://schemas.openxmlformats.org/officeDocument/2006/relationships/tags" Target="../tags/tag257.xml"/><Relationship Id="rId17" Type="http://schemas.openxmlformats.org/officeDocument/2006/relationships/tags" Target="../tags/tag256.xml"/><Relationship Id="rId16" Type="http://schemas.openxmlformats.org/officeDocument/2006/relationships/tags" Target="../tags/tag255.xml"/><Relationship Id="rId15" Type="http://schemas.openxmlformats.org/officeDocument/2006/relationships/image" Target="../media/image91.png"/><Relationship Id="rId14" Type="http://schemas.openxmlformats.org/officeDocument/2006/relationships/tags" Target="../tags/tag254.xml"/><Relationship Id="rId13" Type="http://schemas.openxmlformats.org/officeDocument/2006/relationships/image" Target="../media/image90.png"/><Relationship Id="rId12" Type="http://schemas.openxmlformats.org/officeDocument/2006/relationships/tags" Target="../tags/tag253.xml"/><Relationship Id="rId11" Type="http://schemas.openxmlformats.org/officeDocument/2006/relationships/image" Target="../media/image89.png"/><Relationship Id="rId10" Type="http://schemas.openxmlformats.org/officeDocument/2006/relationships/tags" Target="../tags/tag252.xml"/><Relationship Id="rId1" Type="http://schemas.openxmlformats.org/officeDocument/2006/relationships/image" Target="../media/image3.png"/></Relationships>
</file>

<file path=ppt/slides/_rels/slide46.xml.rels><?xml version="1.0" encoding="UTF-8" standalone="yes"?>
<Relationships xmlns="http://schemas.openxmlformats.org/package/2006/relationships"><Relationship Id="rId9" Type="http://schemas.openxmlformats.org/officeDocument/2006/relationships/image" Target="../media/image99.png"/><Relationship Id="rId8" Type="http://schemas.openxmlformats.org/officeDocument/2006/relationships/image" Target="../media/image98.png"/><Relationship Id="rId7" Type="http://schemas.openxmlformats.org/officeDocument/2006/relationships/image" Target="../media/image97.png"/><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 Id="rId3" Type="http://schemas.openxmlformats.org/officeDocument/2006/relationships/image" Target="../media/image93.jpeg"/><Relationship Id="rId2" Type="http://schemas.openxmlformats.org/officeDocument/2006/relationships/image" Target="../media/image92.jpeg"/><Relationship Id="rId11" Type="http://schemas.openxmlformats.org/officeDocument/2006/relationships/notesSlide" Target="../notesSlides/notesSlide44.xml"/><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47.xml.rels><?xml version="1.0" encoding="UTF-8" standalone="yes"?>
<Relationships xmlns="http://schemas.openxmlformats.org/package/2006/relationships"><Relationship Id="rId9" Type="http://schemas.openxmlformats.org/officeDocument/2006/relationships/image" Target="../media/image107.png"/><Relationship Id="rId8" Type="http://schemas.openxmlformats.org/officeDocument/2006/relationships/image" Target="../media/image106.png"/><Relationship Id="rId7" Type="http://schemas.openxmlformats.org/officeDocument/2006/relationships/image" Target="../media/image105.png"/><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 Id="rId3" Type="http://schemas.openxmlformats.org/officeDocument/2006/relationships/image" Target="../media/image101.png"/><Relationship Id="rId2" Type="http://schemas.openxmlformats.org/officeDocument/2006/relationships/image" Target="../media/image100.png"/><Relationship Id="rId11" Type="http://schemas.openxmlformats.org/officeDocument/2006/relationships/notesSlide" Target="../notesSlides/notesSlide45.xml"/><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48.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1.xml"/><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image" Target="../media/image3.png"/></Relationships>
</file>

<file path=ppt/slides/_rels/slide49.xml.rels><?xml version="1.0" encoding="UTF-8" standalone="yes"?>
<Relationships xmlns="http://schemas.openxmlformats.org/package/2006/relationships"><Relationship Id="rId5" Type="http://schemas.openxmlformats.org/officeDocument/2006/relationships/notesSlide" Target="../notesSlides/notesSlide47.xml"/><Relationship Id="rId4" Type="http://schemas.openxmlformats.org/officeDocument/2006/relationships/slideLayout" Target="../slideLayouts/slideLayout1.xml"/><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image" Target="../media/image3.png"/></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1.xml"/><Relationship Id="rId2" Type="http://schemas.openxmlformats.org/officeDocument/2006/relationships/tags" Target="../tags/tag184.xml"/><Relationship Id="rId1" Type="http://schemas.openxmlformats.org/officeDocument/2006/relationships/image" Target="../media/image3.png"/></Relationships>
</file>

<file path=ppt/slides/_rels/slide6.xml.rels><?xml version="1.0" encoding="UTF-8" standalone="yes"?>
<Relationships xmlns="http://schemas.openxmlformats.org/package/2006/relationships"><Relationship Id="rId9" Type="http://schemas.openxmlformats.org/officeDocument/2006/relationships/image" Target="../media/image5.jpeg"/><Relationship Id="rId8" Type="http://schemas.openxmlformats.org/officeDocument/2006/relationships/tags" Target="../tags/tag191.xml"/><Relationship Id="rId7" Type="http://schemas.openxmlformats.org/officeDocument/2006/relationships/tags" Target="../tags/tag190.xml"/><Relationship Id="rId6" Type="http://schemas.openxmlformats.org/officeDocument/2006/relationships/tags" Target="../tags/tag189.xml"/><Relationship Id="rId5" Type="http://schemas.openxmlformats.org/officeDocument/2006/relationships/tags" Target="../tags/tag188.xml"/><Relationship Id="rId4" Type="http://schemas.openxmlformats.org/officeDocument/2006/relationships/tags" Target="../tags/tag187.xml"/><Relationship Id="rId3" Type="http://schemas.openxmlformats.org/officeDocument/2006/relationships/tags" Target="../tags/tag186.xml"/><Relationship Id="rId2" Type="http://schemas.openxmlformats.org/officeDocument/2006/relationships/tags" Target="../tags/tag185.xml"/><Relationship Id="rId11" Type="http://schemas.openxmlformats.org/officeDocument/2006/relationships/notesSlide" Target="../notesSlides/notesSlide6.xml"/><Relationship Id="rId10" Type="http://schemas.openxmlformats.org/officeDocument/2006/relationships/slideLayout" Target="../slideLayouts/slideLayout1.xml"/><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1.xml"/><Relationship Id="rId2" Type="http://schemas.openxmlformats.org/officeDocument/2006/relationships/tags" Target="../tags/tag192.xml"/><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 Id="rId3" Type="http://schemas.openxmlformats.org/officeDocument/2006/relationships/image" Target="../media/image6.jpeg"/><Relationship Id="rId2" Type="http://schemas.openxmlformats.org/officeDocument/2006/relationships/tags" Target="../tags/tag193.xml"/><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 Id="rId3" Type="http://schemas.openxmlformats.org/officeDocument/2006/relationships/image" Target="../media/image9.jpeg"/><Relationship Id="rId2" Type="http://schemas.openxmlformats.org/officeDocument/2006/relationships/tags" Target="../tags/tag194.xml"/><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9" name="图片 8" descr="图片1"/>
          <p:cNvPicPr>
            <a:picLocks noChangeAspect="1"/>
          </p:cNvPicPr>
          <p:nvPr/>
        </p:nvPicPr>
        <p:blipFill>
          <a:blip r:embed="rId2"/>
          <a:stretch>
            <a:fillRect/>
          </a:stretch>
        </p:blipFill>
        <p:spPr>
          <a:xfrm>
            <a:off x="0" y="0"/>
            <a:ext cx="12198985" cy="6858000"/>
          </a:xfrm>
          <a:prstGeom prst="rect">
            <a:avLst/>
          </a:prstGeom>
        </p:spPr>
      </p:pic>
      <p:sp>
        <p:nvSpPr>
          <p:cNvPr id="10" name="矩形 9"/>
          <p:cNvSpPr/>
          <p:nvPr/>
        </p:nvSpPr>
        <p:spPr>
          <a:xfrm>
            <a:off x="-7620" y="0"/>
            <a:ext cx="12199620" cy="1204595"/>
          </a:xfrm>
          <a:prstGeom prst="rect">
            <a:avLst/>
          </a:prstGeom>
          <a:solidFill>
            <a:schemeClr val="bg1">
              <a:alpha val="75000"/>
            </a:schemeClr>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标题 5"/>
          <p:cNvSpPr>
            <a:spLocks noGrp="1"/>
          </p:cNvSpPr>
          <p:nvPr>
            <p:custDataLst>
              <p:tags r:id="rId3"/>
            </p:custDataLst>
          </p:nvPr>
        </p:nvSpPr>
        <p:spPr>
          <a:xfrm>
            <a:off x="208915" y="131445"/>
            <a:ext cx="9929495" cy="922020"/>
          </a:xfrm>
          <a:prstGeom prst="rect">
            <a:avLst/>
          </a:prstGeom>
        </p:spPr>
        <p:txBody>
          <a:bodyPr vert="horz" lIns="91440" tIns="45720" rIns="91440" bIns="45720" rtlCol="0" anchor="t" anchorCtr="0">
            <a:noAutofit/>
          </a:bodyPr>
          <a:lstStyle>
            <a:lvl1pPr marL="0" marR="0" algn="ctr" defTabSz="914400" rtl="0" eaLnBrk="1" fontAlgn="auto" latinLnBrk="0" hangingPunct="1">
              <a:lnSpc>
                <a:spcPct val="100000"/>
              </a:lnSpc>
              <a:spcBef>
                <a:spcPct val="0"/>
              </a:spcBef>
              <a:buNone/>
              <a:defRPr kumimoji="0" lang="zh-CN" altLang="en-US" sz="5400" b="1" i="0" u="none" strike="noStrike" kern="1200" cap="none" spc="300" normalizeH="0" baseline="0" noProof="1" dirty="0">
                <a:solidFill>
                  <a:schemeClr val="tx1"/>
                </a:solidFill>
                <a:uFillTx/>
                <a:latin typeface="Arial" panose="020B0604020202020204" pitchFamily="34" charset="0"/>
                <a:ea typeface="微软雅黑" panose="020B0503020204020204" charset="-122"/>
                <a:cs typeface="+mj-cs"/>
                <a:sym typeface="+mn-ea"/>
              </a:defRPr>
            </a:lvl1pPr>
          </a:lstStyle>
          <a:p>
            <a:pPr algn="ctr"/>
            <a:r>
              <a:rPr sz="4400" b="0">
                <a:gradFill>
                  <a:gsLst>
                    <a:gs pos="0">
                      <a:srgbClr val="012D86"/>
                    </a:gs>
                    <a:gs pos="100000">
                      <a:srgbClr val="0E2557"/>
                    </a:gs>
                  </a:gsLst>
                  <a:lin scaled="0"/>
                </a:gradFill>
                <a:latin typeface="+mn-ea"/>
                <a:ea typeface="+mn-ea"/>
                <a:cs typeface="+mn-ea"/>
                <a:sym typeface="Arial" panose="020B0604020202020204" pitchFamily="34" charset="0"/>
              </a:rPr>
              <a:t>上海理工大学</a:t>
            </a:r>
            <a:r>
              <a:rPr lang="en-US" altLang="zh-CN" sz="4400" b="0">
                <a:gradFill>
                  <a:gsLst>
                    <a:gs pos="0">
                      <a:srgbClr val="012D86"/>
                    </a:gs>
                    <a:gs pos="100000">
                      <a:srgbClr val="0E2557"/>
                    </a:gs>
                  </a:gsLst>
                  <a:lin scaled="0"/>
                </a:gradFill>
                <a:latin typeface="+mn-ea"/>
                <a:ea typeface="+mn-ea"/>
                <a:cs typeface="+mn-ea"/>
                <a:sym typeface="Arial" panose="020B0604020202020204" pitchFamily="34" charset="0"/>
              </a:rPr>
              <a:t>2026</a:t>
            </a:r>
            <a:r>
              <a:rPr sz="4400" b="0">
                <a:gradFill>
                  <a:gsLst>
                    <a:gs pos="0">
                      <a:srgbClr val="012D86"/>
                    </a:gs>
                    <a:gs pos="100000">
                      <a:srgbClr val="0E2557"/>
                    </a:gs>
                  </a:gsLst>
                  <a:lin scaled="0"/>
                </a:gradFill>
                <a:latin typeface="+mn-ea"/>
                <a:ea typeface="+mn-ea"/>
                <a:cs typeface="+mn-ea"/>
                <a:sym typeface="Arial" panose="020B0604020202020204" pitchFamily="34" charset="0"/>
              </a:rPr>
              <a:t>年教职</a:t>
            </a:r>
            <a:r>
              <a:rPr sz="4400" b="0">
                <a:gradFill>
                  <a:gsLst>
                    <a:gs pos="0">
                      <a:srgbClr val="012D86"/>
                    </a:gs>
                    <a:gs pos="100000">
                      <a:srgbClr val="0E2557"/>
                    </a:gs>
                  </a:gsLst>
                  <a:lin scaled="0"/>
                </a:gradFill>
                <a:latin typeface="+mn-ea"/>
                <a:ea typeface="+mn-ea"/>
                <a:cs typeface="+mn-ea"/>
                <a:sym typeface="Arial" panose="020B0604020202020204" pitchFamily="34" charset="0"/>
              </a:rPr>
              <a:t>工体检安排</a:t>
            </a:r>
            <a:endParaRPr sz="4400" b="0">
              <a:gradFill>
                <a:gsLst>
                  <a:gs pos="0">
                    <a:srgbClr val="012D86"/>
                  </a:gs>
                  <a:gs pos="100000">
                    <a:srgbClr val="0E2557"/>
                  </a:gs>
                </a:gsLst>
                <a:lin scaled="0"/>
              </a:gradFill>
              <a:latin typeface="+mn-ea"/>
              <a:ea typeface="+mn-ea"/>
              <a:cs typeface="+mn-ea"/>
              <a:sym typeface="Arial" panose="020B0604020202020204" pitchFamily="34" charset="0"/>
            </a:endParaRPr>
          </a:p>
        </p:txBody>
      </p:sp>
      <p:pic>
        <p:nvPicPr>
          <p:cNvPr id="12" name="图片 2" descr="b12e9800dca10cff41071b73984def3"/>
          <p:cNvPicPr>
            <a:picLocks noChangeAspect="1"/>
          </p:cNvPicPr>
          <p:nvPr/>
        </p:nvPicPr>
        <p:blipFill>
          <a:blip r:embed="rId1"/>
          <a:srcRect l="4018" t="7443" r="77404"/>
          <a:stretch>
            <a:fillRect/>
          </a:stretch>
        </p:blipFill>
        <p:spPr>
          <a:xfrm>
            <a:off x="10037445" y="141605"/>
            <a:ext cx="1995805" cy="922020"/>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b12e9800dca10cff41071b73984def3"/>
          <p:cNvPicPr>
            <a:picLocks noChangeAspect="1"/>
          </p:cNvPicPr>
          <p:nvPr>
            <p:custDataLst>
              <p:tags r:id="rId1"/>
            </p:custDataLst>
          </p:nvPr>
        </p:nvPicPr>
        <p:blipFill>
          <a:blip r:embed="rId2"/>
          <a:srcRect l="4018" t="7443" r="77404"/>
          <a:stretch>
            <a:fillRect/>
          </a:stretch>
        </p:blipFill>
        <p:spPr>
          <a:xfrm>
            <a:off x="10693400" y="131445"/>
            <a:ext cx="1406525" cy="649605"/>
          </a:xfrm>
          <a:prstGeom prst="rect">
            <a:avLst/>
          </a:prstGeom>
          <a:noFill/>
          <a:ln w="9525">
            <a:noFill/>
          </a:ln>
        </p:spPr>
      </p:pic>
      <p:sp>
        <p:nvSpPr>
          <p:cNvPr id="4" name="文本框 3"/>
          <p:cNvSpPr txBox="1"/>
          <p:nvPr>
            <p:custDataLst>
              <p:tags r:id="rId3"/>
            </p:custDataLst>
          </p:nvPr>
        </p:nvSpPr>
        <p:spPr>
          <a:xfrm>
            <a:off x="2927985" y="1038860"/>
            <a:ext cx="6221730" cy="829945"/>
          </a:xfrm>
          <a:prstGeom prst="rect">
            <a:avLst/>
          </a:prstGeom>
          <a:noFill/>
        </p:spPr>
        <p:txBody>
          <a:bodyPr wrap="square" rtlCol="0" anchor="t">
            <a:spAutoFit/>
          </a:bodyPr>
          <a:p>
            <a:pPr>
              <a:lnSpc>
                <a:spcPct val="150000"/>
              </a:lnSpc>
            </a:pPr>
            <a:r>
              <a:rPr lang="zh-CN" altLang="en-US" sz="1600" b="1" dirty="0">
                <a:solidFill>
                  <a:srgbClr val="0F408E"/>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sz="1600">
                <a:latin typeface="微软雅黑" panose="020B0503020204020204" charset="-122"/>
                <a:ea typeface="微软雅黑" panose="020B0503020204020204" charset="-122"/>
                <a:cs typeface="微软雅黑" panose="020B0503020204020204" charset="-122"/>
                <a:sym typeface="+mn-ea"/>
              </a:rPr>
              <a:t>CT</a:t>
            </a:r>
            <a:r>
              <a:rPr lang="en-US" sz="1600">
                <a:latin typeface="微软雅黑" panose="020B0503020204020204" charset="-122"/>
                <a:ea typeface="微软雅黑" panose="020B0503020204020204" charset="-122"/>
                <a:cs typeface="微软雅黑" panose="020B0503020204020204" charset="-122"/>
                <a:sym typeface="+mn-ea"/>
              </a:rPr>
              <a:t> 2 </a:t>
            </a:r>
            <a:r>
              <a:rPr sz="1600">
                <a:latin typeface="微软雅黑" panose="020B0503020204020204" charset="-122"/>
                <a:ea typeface="微软雅黑" panose="020B0503020204020204" charset="-122"/>
                <a:cs typeface="微软雅黑" panose="020B0503020204020204" charset="-122"/>
                <a:sym typeface="+mn-ea"/>
              </a:rPr>
              <a:t>台（</a:t>
            </a:r>
            <a:r>
              <a:rPr lang="zh-CN" sz="1600">
                <a:latin typeface="微软雅黑" panose="020B0503020204020204" charset="-122"/>
                <a:ea typeface="微软雅黑" panose="020B0503020204020204" charset="-122"/>
                <a:cs typeface="微软雅黑" panose="020B0503020204020204" charset="-122"/>
                <a:sym typeface="+mn-ea"/>
              </a:rPr>
              <a:t>西门子</a:t>
            </a:r>
            <a:r>
              <a:rPr lang="en-US" altLang="zh-CN" sz="1600">
                <a:latin typeface="微软雅黑" panose="020B0503020204020204" charset="-122"/>
                <a:ea typeface="微软雅黑" panose="020B0503020204020204" charset="-122"/>
                <a:cs typeface="微软雅黑" panose="020B0503020204020204" charset="-122"/>
                <a:sym typeface="+mn-ea"/>
              </a:rPr>
              <a:t>64</a:t>
            </a:r>
            <a:r>
              <a:rPr lang="zh-CN" altLang="en-US" sz="1600">
                <a:latin typeface="微软雅黑" panose="020B0503020204020204" charset="-122"/>
                <a:ea typeface="微软雅黑" panose="020B0503020204020204" charset="-122"/>
                <a:cs typeface="微软雅黑" panose="020B0503020204020204" charset="-122"/>
                <a:sym typeface="+mn-ea"/>
              </a:rPr>
              <a:t>排</a:t>
            </a:r>
            <a:r>
              <a:rPr sz="1600">
                <a:latin typeface="微软雅黑" panose="020B0503020204020204" charset="-122"/>
                <a:ea typeface="微软雅黑" panose="020B0503020204020204" charset="-122"/>
                <a:cs typeface="微软雅黑" panose="020B0503020204020204" charset="-122"/>
                <a:sym typeface="+mn-ea"/>
              </a:rPr>
              <a:t>）</a:t>
            </a:r>
            <a:r>
              <a:rPr lang="en-US" sz="1600">
                <a:latin typeface="微软雅黑" panose="020B0503020204020204" charset="-122"/>
                <a:ea typeface="微软雅黑" panose="020B0503020204020204" charset="-122"/>
                <a:cs typeface="微软雅黑" panose="020B0503020204020204" charset="-122"/>
                <a:sym typeface="+mn-ea"/>
              </a:rPr>
              <a:t>            </a:t>
            </a:r>
            <a:r>
              <a:rPr lang="zh-CN" altLang="en-US" sz="1600" b="1" dirty="0">
                <a:solidFill>
                  <a:srgbClr val="0F408E"/>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a:t>
            </a:r>
            <a:r>
              <a:rPr sz="1600">
                <a:latin typeface="微软雅黑" panose="020B0503020204020204" charset="-122"/>
                <a:ea typeface="微软雅黑" panose="020B0503020204020204" charset="-122"/>
                <a:cs typeface="微软雅黑" panose="020B0503020204020204" charset="-122"/>
                <a:sym typeface="+mn-ea"/>
              </a:rPr>
              <a:t>核磁</a:t>
            </a:r>
            <a:r>
              <a:rPr lang="en-US" sz="1600">
                <a:latin typeface="微软雅黑" panose="020B0503020204020204" charset="-122"/>
                <a:ea typeface="微软雅黑" panose="020B0503020204020204" charset="-122"/>
                <a:cs typeface="微软雅黑" panose="020B0503020204020204" charset="-122"/>
                <a:sym typeface="+mn-ea"/>
              </a:rPr>
              <a:t> 1 </a:t>
            </a:r>
            <a:r>
              <a:rPr sz="1600">
                <a:latin typeface="微软雅黑" panose="020B0503020204020204" charset="-122"/>
                <a:ea typeface="微软雅黑" panose="020B0503020204020204" charset="-122"/>
                <a:cs typeface="微软雅黑" panose="020B0503020204020204" charset="-122"/>
                <a:sym typeface="+mn-ea"/>
              </a:rPr>
              <a:t>台（</a:t>
            </a:r>
            <a:r>
              <a:rPr lang="zh-CN" sz="1600">
                <a:latin typeface="微软雅黑" panose="020B0503020204020204" charset="-122"/>
                <a:ea typeface="微软雅黑" panose="020B0503020204020204" charset="-122"/>
                <a:cs typeface="微软雅黑" panose="020B0503020204020204" charset="-122"/>
                <a:sym typeface="+mn-ea"/>
              </a:rPr>
              <a:t>飞利浦</a:t>
            </a:r>
            <a:r>
              <a:rPr sz="1600">
                <a:latin typeface="微软雅黑" panose="020B0503020204020204" charset="-122"/>
                <a:ea typeface="微软雅黑" panose="020B0503020204020204" charset="-122"/>
                <a:cs typeface="微软雅黑" panose="020B0503020204020204" charset="-122"/>
                <a:sym typeface="+mn-ea"/>
              </a:rPr>
              <a:t>1.5</a:t>
            </a:r>
            <a:r>
              <a:rPr lang="en-US" sz="1600">
                <a:latin typeface="微软雅黑" panose="020B0503020204020204" charset="-122"/>
                <a:ea typeface="微软雅黑" panose="020B0503020204020204" charset="-122"/>
                <a:cs typeface="微软雅黑" panose="020B0503020204020204" charset="-122"/>
                <a:sym typeface="+mn-ea"/>
              </a:rPr>
              <a:t>T</a:t>
            </a:r>
            <a:r>
              <a:rPr sz="1600">
                <a:latin typeface="微软雅黑" panose="020B0503020204020204" charset="-122"/>
                <a:ea typeface="微软雅黑" panose="020B0503020204020204" charset="-122"/>
                <a:cs typeface="微软雅黑" panose="020B0503020204020204" charset="-122"/>
                <a:sym typeface="+mn-ea"/>
              </a:rPr>
              <a:t>）</a:t>
            </a:r>
            <a:endParaRPr sz="1600">
              <a:latin typeface="微软雅黑" panose="020B0503020204020204" charset="-122"/>
              <a:ea typeface="微软雅黑" panose="020B0503020204020204" charset="-122"/>
              <a:cs typeface="微软雅黑" panose="020B0503020204020204" charset="-122"/>
              <a:sym typeface="+mn-ea"/>
            </a:endParaRPr>
          </a:p>
          <a:p>
            <a:pPr>
              <a:lnSpc>
                <a:spcPct val="150000"/>
              </a:lnSpc>
            </a:pP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·高端超声</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7</a:t>
            </a:r>
            <a:r>
              <a:rPr lang="zh-CN" altLang="en-US" sz="16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台</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600" dirty="0">
                <a:latin typeface="微软雅黑" panose="020B0503020204020204" charset="-122"/>
                <a:ea typeface="微软雅黑" panose="020B0503020204020204" charset="-122"/>
                <a:cs typeface="微软雅黑" panose="020B0503020204020204" charset="-122"/>
                <a:sym typeface="Arial" panose="020B0604020202020204" pitchFamily="34" charset="0"/>
              </a:rPr>
              <a:t>飞利浦</a:t>
            </a:r>
            <a:r>
              <a:rPr lang="en-US" altLang="zh-CN" sz="1600" dirty="0">
                <a:latin typeface="微软雅黑" panose="020B0503020204020204" charset="-122"/>
                <a:ea typeface="微软雅黑" panose="020B0503020204020204" charset="-122"/>
                <a:cs typeface="微软雅黑" panose="020B0503020204020204" charset="-122"/>
                <a:sym typeface="Arial" panose="020B0604020202020204" pitchFamily="34" charset="0"/>
              </a:rPr>
              <a:t>A50</a:t>
            </a:r>
            <a:r>
              <a:rPr lang="en-US" altLang="zh-CN" sz="1600" dirty="0">
                <a:solidFill>
                  <a:schemeClr val="tx1"/>
                </a:solidFill>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600" dirty="0">
                <a:latin typeface="微软雅黑" panose="020B0503020204020204" charset="-122"/>
                <a:ea typeface="微软雅黑" panose="020B0503020204020204" charset="-122"/>
                <a:cs typeface="微软雅黑" panose="020B0503020204020204" charset="-122"/>
                <a:sym typeface="Arial" panose="020B0604020202020204" pitchFamily="34" charset="0"/>
              </a:rPr>
              <a:t>·胶囊胃肠镜</a:t>
            </a:r>
            <a:r>
              <a:rPr lang="en-US" altLang="zh-CN" sz="1600" dirty="0">
                <a:latin typeface="微软雅黑" panose="020B0503020204020204" charset="-122"/>
                <a:ea typeface="微软雅黑" panose="020B0503020204020204" charset="-122"/>
                <a:cs typeface="微软雅黑" panose="020B0503020204020204" charset="-122"/>
                <a:sym typeface="Arial" panose="020B0604020202020204" pitchFamily="34" charset="0"/>
              </a:rPr>
              <a:t>  1</a:t>
            </a:r>
            <a:r>
              <a:rPr lang="zh-CN" altLang="en-US" sz="1600" dirty="0">
                <a:latin typeface="微软雅黑" panose="020B0503020204020204" charset="-122"/>
                <a:ea typeface="微软雅黑" panose="020B0503020204020204" charset="-122"/>
                <a:cs typeface="微软雅黑" panose="020B0503020204020204" charset="-122"/>
                <a:sym typeface="Arial" panose="020B0604020202020204" pitchFamily="34" charset="0"/>
              </a:rPr>
              <a:t>台</a:t>
            </a:r>
            <a:r>
              <a:rPr lang="en-US" altLang="zh-CN" sz="1600" dirty="0">
                <a:latin typeface="微软雅黑" panose="020B0503020204020204" charset="-122"/>
                <a:ea typeface="微软雅黑" panose="020B0503020204020204" charset="-122"/>
                <a:cs typeface="微软雅黑" panose="020B0503020204020204" charset="-122"/>
                <a:sym typeface="Arial" panose="020B0604020202020204" pitchFamily="34" charset="0"/>
              </a:rPr>
              <a:t> （</a:t>
            </a:r>
            <a:r>
              <a:rPr lang="zh-CN" altLang="en-US" sz="1600" dirty="0">
                <a:latin typeface="微软雅黑" panose="020B0503020204020204" charset="-122"/>
                <a:ea typeface="微软雅黑" panose="020B0503020204020204" charset="-122"/>
                <a:cs typeface="微软雅黑" panose="020B0503020204020204" charset="-122"/>
                <a:sym typeface="Arial" panose="020B0604020202020204" pitchFamily="34" charset="0"/>
              </a:rPr>
              <a:t>安翰</a:t>
            </a:r>
            <a:r>
              <a:rPr lang="en-US" altLang="zh-CN" sz="1600" dirty="0">
                <a:latin typeface="微软雅黑" panose="020B0503020204020204" charset="-122"/>
                <a:ea typeface="微软雅黑" panose="020B0503020204020204" charset="-122"/>
                <a:cs typeface="微软雅黑" panose="020B0503020204020204" charset="-122"/>
                <a:sym typeface="Arial" panose="020B0604020202020204" pitchFamily="34" charset="0"/>
              </a:rPr>
              <a:t>）</a:t>
            </a:r>
            <a:endParaRPr lang="en-US" altLang="zh-CN" sz="1600" dirty="0">
              <a:latin typeface="微软雅黑" panose="020B0503020204020204" charset="-122"/>
              <a:ea typeface="微软雅黑" panose="020B0503020204020204" charset="-122"/>
              <a:cs typeface="微软雅黑" panose="020B0503020204020204" charset="-122"/>
              <a:sym typeface="Arial" panose="020B0604020202020204" pitchFamily="34" charset="0"/>
            </a:endParaRPr>
          </a:p>
        </p:txBody>
      </p:sp>
      <p:sp>
        <p:nvSpPr>
          <p:cNvPr id="33" name="TextBox 2"/>
          <p:cNvSpPr txBox="1"/>
          <p:nvPr>
            <p:custDataLst>
              <p:tags r:id="rId4"/>
            </p:custDataLst>
          </p:nvPr>
        </p:nvSpPr>
        <p:spPr>
          <a:xfrm>
            <a:off x="3911600" y="339090"/>
            <a:ext cx="3924935" cy="398780"/>
          </a:xfrm>
          <a:prstGeom prst="rect">
            <a:avLst/>
          </a:prstGeom>
        </p:spPr>
        <p:txBody>
          <a:bodyPr wrap="square" lIns="133945" tIns="66972" rIns="133945" bIns="66972" rtlCol="0" anchor="t">
            <a:noAutofit/>
          </a:bodyPr>
          <a:p>
            <a:pPr algn="ctr" latinLnBrk="1">
              <a:lnSpc>
                <a:spcPct val="113000"/>
              </a:lnSpc>
            </a:pPr>
            <a:r>
              <a:rPr lang="zh-CN" altLang="en-US" sz="2400" b="1" dirty="0">
                <a:solidFill>
                  <a:srgbClr val="003586"/>
                </a:solidFill>
                <a:latin typeface="微软雅黑" panose="020B0503020204020204" charset="-122"/>
                <a:ea typeface="微软雅黑" panose="020B0503020204020204" charset="-122"/>
                <a:sym typeface="+mn-ea"/>
              </a:rPr>
              <a:t>先进设备</a:t>
            </a:r>
            <a:endParaRPr lang="en-US" altLang="zh-CN" sz="2400" b="1" dirty="0">
              <a:solidFill>
                <a:srgbClr val="FF0000"/>
              </a:solidFill>
              <a:latin typeface="微软雅黑" panose="020B0503020204020204" charset="-122"/>
              <a:ea typeface="微软雅黑" panose="020B0503020204020204" charset="-122"/>
              <a:sym typeface="+mn-ea"/>
            </a:endParaRPr>
          </a:p>
          <a:p>
            <a:pPr algn="ctr" latinLnBrk="1">
              <a:lnSpc>
                <a:spcPct val="113000"/>
              </a:lnSpc>
            </a:pPr>
            <a:endParaRPr lang="zh-CN" altLang="en-US" sz="2400" b="1" dirty="0">
              <a:solidFill>
                <a:srgbClr val="003586"/>
              </a:solidFill>
              <a:latin typeface="微软雅黑" panose="020B0503020204020204" charset="-122"/>
              <a:ea typeface="微软雅黑" panose="020B0503020204020204" charset="-122"/>
              <a:sym typeface="+mn-ea"/>
            </a:endParaRPr>
          </a:p>
        </p:txBody>
      </p:sp>
      <p:sp>
        <p:nvSpPr>
          <p:cNvPr id="44" name="文本框 4"/>
          <p:cNvSpPr txBox="1"/>
          <p:nvPr>
            <p:custDataLst>
              <p:tags r:id="rId5"/>
            </p:custDataLst>
          </p:nvPr>
        </p:nvSpPr>
        <p:spPr>
          <a:xfrm>
            <a:off x="6784340" y="2578100"/>
            <a:ext cx="5669915" cy="3987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sz="2000" b="1" dirty="0">
                <a:solidFill>
                  <a:srgbClr val="003586"/>
                </a:solidFill>
                <a:latin typeface="微软雅黑" panose="020B0503020204020204" charset="-122"/>
                <a:ea typeface="微软雅黑" panose="020B0503020204020204" charset="-122"/>
              </a:rPr>
              <a:t>西门子</a:t>
            </a:r>
            <a:r>
              <a:rPr lang="en-US" altLang="zh-CN" sz="2000" b="1" dirty="0">
                <a:solidFill>
                  <a:srgbClr val="003586"/>
                </a:solidFill>
                <a:latin typeface="微软雅黑" panose="020B0503020204020204" charset="-122"/>
                <a:ea typeface="微软雅黑" panose="020B0503020204020204" charset="-122"/>
              </a:rPr>
              <a:t>SIEMENS  </a:t>
            </a:r>
            <a:r>
              <a:rPr lang="en-US" altLang="zh-CN" sz="2000" b="1" dirty="0">
                <a:solidFill>
                  <a:srgbClr val="003586"/>
                </a:solidFill>
                <a:latin typeface="微软雅黑" panose="020B0503020204020204" charset="-122"/>
                <a:ea typeface="微软雅黑" panose="020B0503020204020204" charset="-122"/>
              </a:rPr>
              <a:t>64</a:t>
            </a:r>
            <a:r>
              <a:rPr lang="zh-CN" altLang="en-US" sz="2000" b="1" dirty="0">
                <a:solidFill>
                  <a:srgbClr val="003586"/>
                </a:solidFill>
                <a:latin typeface="微软雅黑" panose="020B0503020204020204" charset="-122"/>
                <a:ea typeface="微软雅黑" panose="020B0503020204020204" charset="-122"/>
              </a:rPr>
              <a:t>排</a:t>
            </a:r>
            <a:r>
              <a:rPr lang="zh-CN" sz="2000" b="1" dirty="0">
                <a:solidFill>
                  <a:srgbClr val="003586"/>
                </a:solidFill>
                <a:latin typeface="微软雅黑" panose="020B0503020204020204" charset="-122"/>
                <a:ea typeface="微软雅黑" panose="020B0503020204020204" charset="-122"/>
              </a:rPr>
              <a:t>低剂量螺旋</a:t>
            </a:r>
            <a:r>
              <a:rPr lang="en-US" altLang="zh-CN" sz="2000" b="1" dirty="0">
                <a:solidFill>
                  <a:srgbClr val="003586"/>
                </a:solidFill>
                <a:latin typeface="微软雅黑" panose="020B0503020204020204" charset="-122"/>
                <a:ea typeface="微软雅黑" panose="020B0503020204020204" charset="-122"/>
              </a:rPr>
              <a:t>CT</a:t>
            </a:r>
            <a:endParaRPr lang="zh-CN" sz="2000" b="1" dirty="0">
              <a:solidFill>
                <a:srgbClr val="003586"/>
              </a:solidFill>
              <a:latin typeface="微软雅黑" panose="020B0503020204020204" charset="-122"/>
              <a:ea typeface="微软雅黑" panose="020B0503020204020204" charset="-122"/>
            </a:endParaRPr>
          </a:p>
        </p:txBody>
      </p:sp>
      <p:sp>
        <p:nvSpPr>
          <p:cNvPr id="26" name="文本框 25"/>
          <p:cNvSpPr txBox="1"/>
          <p:nvPr>
            <p:custDataLst>
              <p:tags r:id="rId6"/>
            </p:custDataLst>
          </p:nvPr>
        </p:nvSpPr>
        <p:spPr>
          <a:xfrm>
            <a:off x="6226175" y="3211830"/>
            <a:ext cx="3185795" cy="3341370"/>
          </a:xfrm>
          <a:prstGeom prst="rect">
            <a:avLst/>
          </a:prstGeom>
          <a:noFill/>
        </p:spPr>
        <p:txBody>
          <a:bodyPr wrap="square">
            <a:noAutofit/>
          </a:bodyPr>
          <a:lstStyle/>
          <a:p>
            <a:pPr indent="0" fontAlgn="auto">
              <a:lnSpc>
                <a:spcPct val="150000"/>
              </a:lnSpc>
            </a:pPr>
            <a:r>
              <a:rPr lang="zh-CN" altLang="en-US" sz="1400" kern="100" dirty="0">
                <a:latin typeface="微软雅黑" panose="020B0503020204020204" charset="-122"/>
                <a:ea typeface="微软雅黑" panose="020B0503020204020204" charset="-122"/>
                <a:cs typeface="Times New Roman" panose="02020603050405020304" charset="0"/>
              </a:rPr>
              <a:t>德国西门子</a:t>
            </a:r>
            <a:r>
              <a:rPr lang="en-US" altLang="zh-CN" sz="1400" kern="100" dirty="0">
                <a:latin typeface="微软雅黑" panose="020B0503020204020204" charset="-122"/>
                <a:ea typeface="微软雅黑" panose="020B0503020204020204" charset="-122"/>
                <a:cs typeface="Times New Roman" panose="02020603050405020304" charset="0"/>
              </a:rPr>
              <a:t>64</a:t>
            </a:r>
            <a:r>
              <a:rPr lang="zh-CN" altLang="en-US" sz="1400" kern="100" dirty="0">
                <a:latin typeface="微软雅黑" panose="020B0503020204020204" charset="-122"/>
                <a:ea typeface="微软雅黑" panose="020B0503020204020204" charset="-122"/>
                <a:cs typeface="Times New Roman" panose="02020603050405020304" charset="0"/>
              </a:rPr>
              <a:t>排</a:t>
            </a:r>
            <a:r>
              <a:rPr lang="en-US" altLang="zh-CN" sz="1400" kern="100" dirty="0">
                <a:latin typeface="微软雅黑" panose="020B0503020204020204" charset="-122"/>
                <a:ea typeface="微软雅黑" panose="020B0503020204020204" charset="-122"/>
                <a:cs typeface="Times New Roman" panose="02020603050405020304" charset="0"/>
              </a:rPr>
              <a:t>128</a:t>
            </a:r>
            <a:r>
              <a:rPr lang="zh-CN" altLang="en-US" sz="1400" kern="100" dirty="0">
                <a:latin typeface="微软雅黑" panose="020B0503020204020204" charset="-122"/>
                <a:ea typeface="微软雅黑" panose="020B0503020204020204" charset="-122"/>
                <a:cs typeface="Times New Roman" panose="02020603050405020304" charset="0"/>
              </a:rPr>
              <a:t>层螺旋</a:t>
            </a:r>
            <a:r>
              <a:rPr lang="en-US" altLang="zh-CN" sz="1400" kern="100" dirty="0">
                <a:latin typeface="微软雅黑" panose="020B0503020204020204" charset="-122"/>
                <a:ea typeface="微软雅黑" panose="020B0503020204020204" charset="-122"/>
                <a:cs typeface="Times New Roman" panose="02020603050405020304" charset="0"/>
              </a:rPr>
              <a:t>CT</a:t>
            </a:r>
            <a:r>
              <a:rPr lang="zh-CN" altLang="en-US" sz="1400" kern="100" dirty="0">
                <a:latin typeface="微软雅黑" panose="020B0503020204020204" charset="-122"/>
                <a:ea typeface="微软雅黑" panose="020B0503020204020204" charset="-122"/>
                <a:cs typeface="Times New Roman" panose="02020603050405020304" charset="0"/>
              </a:rPr>
              <a:t>机具有</a:t>
            </a:r>
            <a:r>
              <a:rPr lang="en-US" altLang="zh-CN" sz="1400" kern="100" dirty="0">
                <a:latin typeface="微软雅黑" panose="020B0503020204020204" charset="-122"/>
                <a:ea typeface="微软雅黑" panose="020B0503020204020204" charset="-122"/>
                <a:cs typeface="Times New Roman" panose="02020603050405020304" charset="0"/>
              </a:rPr>
              <a:t>64</a:t>
            </a:r>
            <a:r>
              <a:rPr lang="zh-CN" altLang="en-US" sz="1400" kern="100" dirty="0">
                <a:latin typeface="微软雅黑" panose="020B0503020204020204" charset="-122"/>
                <a:ea typeface="微软雅黑" panose="020B0503020204020204" charset="-122"/>
                <a:cs typeface="Times New Roman" panose="02020603050405020304" charset="0"/>
              </a:rPr>
              <a:t>排探测器、</a:t>
            </a:r>
            <a:r>
              <a:rPr lang="en-US" altLang="zh-CN" sz="1400" kern="100" dirty="0">
                <a:latin typeface="微软雅黑" panose="020B0503020204020204" charset="-122"/>
                <a:ea typeface="微软雅黑" panose="020B0503020204020204" charset="-122"/>
                <a:cs typeface="Times New Roman" panose="02020603050405020304" charset="0"/>
              </a:rPr>
              <a:t>128</a:t>
            </a:r>
            <a:r>
              <a:rPr lang="zh-CN" altLang="en-US" sz="1400" kern="100" dirty="0">
                <a:latin typeface="微软雅黑" panose="020B0503020204020204" charset="-122"/>
                <a:ea typeface="微软雅黑" panose="020B0503020204020204" charset="-122"/>
                <a:cs typeface="Times New Roman" panose="02020603050405020304" charset="0"/>
              </a:rPr>
              <a:t>个数据通道，旋转一圈可获得</a:t>
            </a:r>
            <a:r>
              <a:rPr lang="en-US" altLang="zh-CN" sz="1400" kern="100" dirty="0">
                <a:latin typeface="微软雅黑" panose="020B0503020204020204" charset="-122"/>
                <a:ea typeface="微软雅黑" panose="020B0503020204020204" charset="-122"/>
                <a:cs typeface="Times New Roman" panose="02020603050405020304" charset="0"/>
              </a:rPr>
              <a:t>128</a:t>
            </a:r>
            <a:r>
              <a:rPr lang="zh-CN" altLang="en-US" sz="1400" kern="100" dirty="0">
                <a:latin typeface="微软雅黑" panose="020B0503020204020204" charset="-122"/>
                <a:ea typeface="微软雅黑" panose="020B0503020204020204" charset="-122"/>
                <a:cs typeface="Times New Roman" panose="02020603050405020304" charset="0"/>
              </a:rPr>
              <a:t>层图像。对全身扫描可节省</a:t>
            </a:r>
            <a:r>
              <a:rPr lang="en-US" altLang="zh-CN" sz="1400" kern="100" dirty="0">
                <a:latin typeface="微软雅黑" panose="020B0503020204020204" charset="-122"/>
                <a:ea typeface="微软雅黑" panose="020B0503020204020204" charset="-122"/>
                <a:cs typeface="Times New Roman" panose="02020603050405020304" charset="0"/>
              </a:rPr>
              <a:t>66%</a:t>
            </a:r>
            <a:r>
              <a:rPr lang="zh-CN" altLang="en-US" sz="1400" kern="100" dirty="0">
                <a:latin typeface="微软雅黑" panose="020B0503020204020204" charset="-122"/>
                <a:ea typeface="微软雅黑" panose="020B0503020204020204" charset="-122"/>
                <a:cs typeface="Times New Roman" panose="02020603050405020304" charset="0"/>
              </a:rPr>
              <a:t>的射线剂量，极大地减少了射线对人体，在早期肿瘤的筛查、心脑血管疾病的诊断等方面具有得天独厚的优势。</a:t>
            </a:r>
            <a:endParaRPr lang="zh-CN" altLang="en-US" sz="1400" kern="100" dirty="0">
              <a:latin typeface="微软雅黑" panose="020B0503020204020204" charset="-122"/>
              <a:ea typeface="微软雅黑" panose="020B0503020204020204" charset="-122"/>
              <a:cs typeface="Times New Roman" panose="02020603050405020304" charset="0"/>
            </a:endParaRPr>
          </a:p>
        </p:txBody>
      </p:sp>
      <p:pic>
        <p:nvPicPr>
          <p:cNvPr id="100" name="图片 99" descr="/Users/aimee_temp/Downloads/fe1b2984-5b67-47a2-a280-a5bf2db0bd3a.jpegfe1b2984-5b67-47a2-a280-a5bf2db0bd3a"/>
          <p:cNvPicPr/>
          <p:nvPr>
            <p:custDataLst>
              <p:tags r:id="rId7"/>
            </p:custDataLst>
          </p:nvPr>
        </p:nvPicPr>
        <p:blipFill>
          <a:blip r:embed="rId8"/>
          <a:srcRect l="14347" r="14347"/>
          <a:stretch>
            <a:fillRect/>
          </a:stretch>
        </p:blipFill>
        <p:spPr>
          <a:xfrm>
            <a:off x="170180" y="3333115"/>
            <a:ext cx="2757805" cy="2363470"/>
          </a:xfrm>
          <a:prstGeom prst="rect">
            <a:avLst/>
          </a:prstGeom>
          <a:noFill/>
          <a:ln w="9525">
            <a:noFill/>
          </a:ln>
        </p:spPr>
      </p:pic>
      <p:sp>
        <p:nvSpPr>
          <p:cNvPr id="6" name="文本框 5"/>
          <p:cNvSpPr txBox="1"/>
          <p:nvPr>
            <p:custDataLst>
              <p:tags r:id="rId9"/>
            </p:custDataLst>
          </p:nvPr>
        </p:nvSpPr>
        <p:spPr>
          <a:xfrm>
            <a:off x="729615" y="2578100"/>
            <a:ext cx="6096000" cy="398780"/>
          </a:xfrm>
          <a:prstGeom prst="rect">
            <a:avLst/>
          </a:prstGeom>
          <a:noFill/>
        </p:spPr>
        <p:txBody>
          <a:bodyPr wrap="square" rtlCol="0" anchor="t">
            <a:spAutoFit/>
          </a:bodyPr>
          <a:p>
            <a:r>
              <a:rPr lang="zh-CN" sz="2000" b="1" dirty="0">
                <a:solidFill>
                  <a:srgbClr val="003586"/>
                </a:solidFill>
                <a:latin typeface="微软雅黑" panose="020B0503020204020204" charset="-122"/>
                <a:ea typeface="微软雅黑" panose="020B0503020204020204" charset="-122"/>
              </a:rPr>
              <a:t>飞利浦</a:t>
            </a:r>
            <a:r>
              <a:rPr sz="2000" b="1" dirty="0">
                <a:solidFill>
                  <a:srgbClr val="003586"/>
                </a:solidFill>
                <a:latin typeface="微软雅黑" panose="020B0503020204020204" charset="-122"/>
                <a:ea typeface="微软雅黑" panose="020B0503020204020204" charset="-122"/>
              </a:rPr>
              <a:t> 1.5T磁共振系统</a:t>
            </a:r>
            <a:endParaRPr sz="2000" b="1" dirty="0">
              <a:solidFill>
                <a:srgbClr val="003586"/>
              </a:solidFill>
              <a:latin typeface="微软雅黑" panose="020B0503020204020204" charset="-122"/>
              <a:ea typeface="微软雅黑" panose="020B0503020204020204" charset="-122"/>
            </a:endParaRPr>
          </a:p>
        </p:txBody>
      </p:sp>
      <p:sp>
        <p:nvSpPr>
          <p:cNvPr id="7" name="文本框 6"/>
          <p:cNvSpPr txBox="1"/>
          <p:nvPr>
            <p:custDataLst>
              <p:tags r:id="rId10"/>
            </p:custDataLst>
          </p:nvPr>
        </p:nvSpPr>
        <p:spPr>
          <a:xfrm>
            <a:off x="2927985" y="3019425"/>
            <a:ext cx="2952115" cy="3220085"/>
          </a:xfrm>
          <a:prstGeom prst="rect">
            <a:avLst/>
          </a:prstGeom>
          <a:noFill/>
        </p:spPr>
        <p:txBody>
          <a:bodyPr wrap="square" rtlCol="0" anchor="t">
            <a:noAutofit/>
          </a:bodyPr>
          <a:p>
            <a:pPr algn="l">
              <a:lnSpc>
                <a:spcPct val="190000"/>
              </a:lnSpc>
              <a:buClrTx/>
              <a:buSzTx/>
              <a:buFontTx/>
            </a:pPr>
            <a:r>
              <a:rPr lang="zh-CN" altLang="en-US" sz="1400" kern="100" dirty="0">
                <a:latin typeface="微软雅黑" panose="020B0503020204020204" charset="-122"/>
                <a:ea typeface="微软雅黑" panose="020B0503020204020204" charset="-122"/>
                <a:cs typeface="Times New Roman" panose="02020603050405020304" charset="0"/>
              </a:rPr>
              <a:t>引进荷兰飞利浦公司生产的</a:t>
            </a:r>
            <a:r>
              <a:rPr lang="en-US" altLang="zh-CN" sz="1400" kern="100" dirty="0">
                <a:latin typeface="微软雅黑" panose="020B0503020204020204" charset="-122"/>
                <a:ea typeface="微软雅黑" panose="020B0503020204020204" charset="-122"/>
                <a:cs typeface="Times New Roman" panose="02020603050405020304" charset="0"/>
              </a:rPr>
              <a:t>Ingenia 1.5T</a:t>
            </a:r>
            <a:r>
              <a:rPr lang="zh-CN" altLang="en-US" sz="1400" kern="100" dirty="0">
                <a:latin typeface="微软雅黑" panose="020B0503020204020204" charset="-122"/>
                <a:ea typeface="微软雅黑" panose="020B0503020204020204" charset="-122"/>
                <a:cs typeface="Times New Roman" panose="02020603050405020304" charset="0"/>
              </a:rPr>
              <a:t>高场超导核磁共振，其图像质量在目前</a:t>
            </a:r>
            <a:r>
              <a:rPr lang="en-US" altLang="zh-CN" sz="1400" kern="100" dirty="0">
                <a:latin typeface="微软雅黑" panose="020B0503020204020204" charset="-122"/>
                <a:ea typeface="微软雅黑" panose="020B0503020204020204" charset="-122"/>
                <a:cs typeface="Times New Roman" panose="02020603050405020304" charset="0"/>
              </a:rPr>
              <a:t>1.5T MRI</a:t>
            </a:r>
            <a:r>
              <a:rPr lang="zh-CN" altLang="en-US" sz="1400" kern="100" dirty="0">
                <a:latin typeface="微软雅黑" panose="020B0503020204020204" charset="-122"/>
                <a:ea typeface="微软雅黑" panose="020B0503020204020204" charset="-122"/>
                <a:cs typeface="Times New Roman" panose="02020603050405020304" charset="0"/>
              </a:rPr>
              <a:t>机型中处于领先水平</a:t>
            </a:r>
            <a:r>
              <a:rPr lang="en-US" altLang="zh-CN" sz="1400" kern="100" dirty="0">
                <a:latin typeface="微软雅黑" panose="020B0503020204020204" charset="-122"/>
                <a:ea typeface="微软雅黑" panose="020B0503020204020204" charset="-122"/>
                <a:cs typeface="Times New Roman" panose="02020603050405020304" charset="0"/>
              </a:rPr>
              <a:t>，</a:t>
            </a:r>
            <a:r>
              <a:rPr lang="zh-CN" altLang="en-US" sz="1400" kern="100" dirty="0">
                <a:latin typeface="微软雅黑" panose="020B0503020204020204" charset="-122"/>
                <a:ea typeface="微软雅黑" panose="020B0503020204020204" charset="-122"/>
                <a:cs typeface="Times New Roman" panose="02020603050405020304" charset="0"/>
              </a:rPr>
              <a:t>尤其对于颅脑、脊柱脊髓、周围神经、软组织等都是目前最佳的影像检查方法</a:t>
            </a:r>
            <a:r>
              <a:rPr lang="en-US" altLang="zh-CN" sz="1400" kern="100" dirty="0">
                <a:latin typeface="微软雅黑" panose="020B0503020204020204" charset="-122"/>
                <a:ea typeface="微软雅黑" panose="020B0503020204020204" charset="-122"/>
                <a:cs typeface="Times New Roman" panose="02020603050405020304" charset="0"/>
              </a:rPr>
              <a:t>,</a:t>
            </a:r>
            <a:r>
              <a:rPr lang="zh-CN" altLang="en-US" sz="1400" kern="100" dirty="0">
                <a:latin typeface="微软雅黑" panose="020B0503020204020204" charset="-122"/>
                <a:ea typeface="微软雅黑" panose="020B0503020204020204" charset="-122"/>
                <a:cs typeface="Times New Roman" panose="02020603050405020304" charset="0"/>
              </a:rPr>
              <a:t>对各系统肿瘤的诊断和鉴别诊断例如肝脏、乳腺、前列腺等部位的肿瘤有明显</a:t>
            </a:r>
            <a:endParaRPr lang="zh-CN" altLang="en-US" sz="1400" kern="100" dirty="0">
              <a:latin typeface="微软雅黑" panose="020B0503020204020204" charset="-122"/>
              <a:ea typeface="微软雅黑" panose="020B0503020204020204" charset="-122"/>
              <a:cs typeface="Times New Roman" panose="02020603050405020304" charset="0"/>
            </a:endParaRPr>
          </a:p>
        </p:txBody>
      </p:sp>
      <p:sp>
        <p:nvSpPr>
          <p:cNvPr id="10" name="流程图: 可选过程 9"/>
          <p:cNvSpPr/>
          <p:nvPr>
            <p:custDataLst>
              <p:tags r:id="rId11"/>
            </p:custDataLst>
          </p:nvPr>
        </p:nvSpPr>
        <p:spPr>
          <a:xfrm>
            <a:off x="45085" y="2316480"/>
            <a:ext cx="5834380" cy="4220210"/>
          </a:xfrm>
          <a:prstGeom prst="flowChartAlternateProcess">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1" name="流程图: 可选过程 10"/>
          <p:cNvSpPr/>
          <p:nvPr>
            <p:custDataLst>
              <p:tags r:id="rId12"/>
            </p:custDataLst>
          </p:nvPr>
        </p:nvSpPr>
        <p:spPr>
          <a:xfrm>
            <a:off x="6026150" y="2284730"/>
            <a:ext cx="6096635" cy="4219575"/>
          </a:xfrm>
          <a:prstGeom prst="flowChartAlternateProcess">
            <a:avLst/>
          </a:prstGeom>
          <a:noFill/>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 name="图片 1"/>
          <p:cNvPicPr/>
          <p:nvPr/>
        </p:nvPicPr>
        <p:blipFill>
          <a:blip r:embed="rId13"/>
          <a:stretch>
            <a:fillRect/>
          </a:stretch>
        </p:blipFill>
        <p:spPr>
          <a:xfrm>
            <a:off x="9411970" y="3212465"/>
            <a:ext cx="2572385" cy="236410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4" name="图片 3" descr="/Users/aimee_temp/Desktop/未命名文件夹/WechatIMG1614.jpgWechatIMG1614"/>
          <p:cNvPicPr>
            <a:picLocks noChangeAspect="1"/>
          </p:cNvPicPr>
          <p:nvPr/>
        </p:nvPicPr>
        <p:blipFill>
          <a:blip r:embed="rId2"/>
          <a:srcRect l="12522" r="12522"/>
          <a:stretch>
            <a:fillRect/>
          </a:stretch>
        </p:blipFill>
        <p:spPr>
          <a:xfrm>
            <a:off x="2159635" y="868045"/>
            <a:ext cx="4190365" cy="2682875"/>
          </a:xfrm>
          <a:prstGeom prst="rect">
            <a:avLst/>
          </a:prstGeom>
        </p:spPr>
      </p:pic>
      <p:pic>
        <p:nvPicPr>
          <p:cNvPr id="5" name="图片 4" descr="/Users/aimee_temp/Desktop/未命名文件夹/WechatIMG1615.jpgWechatIMG1615"/>
          <p:cNvPicPr>
            <a:picLocks noChangeAspect="1"/>
          </p:cNvPicPr>
          <p:nvPr/>
        </p:nvPicPr>
        <p:blipFill>
          <a:blip r:embed="rId3"/>
          <a:srcRect l="8672" r="8672"/>
          <a:stretch>
            <a:fillRect/>
          </a:stretch>
        </p:blipFill>
        <p:spPr>
          <a:xfrm>
            <a:off x="2120900" y="3872230"/>
            <a:ext cx="4191000" cy="2592070"/>
          </a:xfrm>
          <a:prstGeom prst="rect">
            <a:avLst/>
          </a:prstGeom>
        </p:spPr>
      </p:pic>
      <p:sp>
        <p:nvSpPr>
          <p:cNvPr id="11" name="文本框 10"/>
          <p:cNvSpPr txBox="1"/>
          <p:nvPr/>
        </p:nvSpPr>
        <p:spPr>
          <a:xfrm>
            <a:off x="826135" y="2091690"/>
            <a:ext cx="1023620" cy="3223895"/>
          </a:xfrm>
          <a:prstGeom prst="rect">
            <a:avLst/>
          </a:prstGeom>
          <a:noFill/>
        </p:spPr>
        <p:txBody>
          <a:bodyPr wrap="square" rtlCol="0">
            <a:noAutofit/>
          </a:bodyPr>
          <a:p>
            <a:r>
              <a:rPr lang="zh-CN" altLang="en-US" sz="4800">
                <a:solidFill>
                  <a:schemeClr val="accent5">
                    <a:lumMod val="75000"/>
                  </a:schemeClr>
                </a:solidFill>
                <a:latin typeface="微软雅黑" panose="020B0503020204020204" charset="-122"/>
                <a:ea typeface="微软雅黑" panose="020B0503020204020204" charset="-122"/>
              </a:rPr>
              <a:t>门店</a:t>
            </a:r>
            <a:r>
              <a:rPr lang="zh-CN" altLang="en-US" sz="4800">
                <a:solidFill>
                  <a:schemeClr val="accent5">
                    <a:lumMod val="75000"/>
                  </a:schemeClr>
                </a:solidFill>
                <a:latin typeface="微软雅黑" panose="020B0503020204020204" charset="-122"/>
                <a:ea typeface="微软雅黑" panose="020B0503020204020204" charset="-122"/>
              </a:rPr>
              <a:t>环境</a:t>
            </a:r>
            <a:endParaRPr lang="zh-CN" altLang="en-US" sz="4800">
              <a:solidFill>
                <a:schemeClr val="accent5">
                  <a:lumMod val="75000"/>
                </a:schemeClr>
              </a:solidFill>
              <a:latin typeface="微软雅黑" panose="020B0503020204020204" charset="-122"/>
              <a:ea typeface="微软雅黑" panose="020B0503020204020204" charset="-122"/>
            </a:endParaRPr>
          </a:p>
        </p:txBody>
      </p:sp>
      <p:sp>
        <p:nvSpPr>
          <p:cNvPr id="13" name="矩形 12"/>
          <p:cNvSpPr/>
          <p:nvPr/>
        </p:nvSpPr>
        <p:spPr>
          <a:xfrm>
            <a:off x="6659880" y="807720"/>
            <a:ext cx="4358640" cy="2835275"/>
          </a:xfrm>
          <a:prstGeom prst="rect">
            <a:avLst/>
          </a:prstGeom>
          <a:noFill/>
          <a:ln w="28575">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nvSpPr>
        <p:spPr>
          <a:xfrm>
            <a:off x="6659880" y="3832225"/>
            <a:ext cx="4340225" cy="2683510"/>
          </a:xfrm>
          <a:prstGeom prst="rect">
            <a:avLst/>
          </a:prstGeom>
          <a:noFill/>
          <a:ln w="28575">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descr="WechatIMG1613"/>
          <p:cNvPicPr>
            <a:picLocks noChangeAspect="1"/>
          </p:cNvPicPr>
          <p:nvPr/>
        </p:nvPicPr>
        <p:blipFill>
          <a:blip r:embed="rId4"/>
          <a:stretch>
            <a:fillRect/>
          </a:stretch>
        </p:blipFill>
        <p:spPr>
          <a:xfrm>
            <a:off x="6751955" y="868680"/>
            <a:ext cx="4197985" cy="2682240"/>
          </a:xfrm>
          <a:prstGeom prst="rect">
            <a:avLst/>
          </a:prstGeom>
        </p:spPr>
      </p:pic>
      <p:pic>
        <p:nvPicPr>
          <p:cNvPr id="16" name="图片 15" descr="/Users/aimee_temp/Desktop/未命名文件夹/WechatIMG1616.jpgWechatIMG1616"/>
          <p:cNvPicPr>
            <a:picLocks noChangeAspect="1"/>
          </p:cNvPicPr>
          <p:nvPr/>
        </p:nvPicPr>
        <p:blipFill>
          <a:blip r:embed="rId5"/>
          <a:srcRect l="4472" r="4472"/>
          <a:stretch>
            <a:fillRect/>
          </a:stretch>
        </p:blipFill>
        <p:spPr>
          <a:xfrm>
            <a:off x="6751955" y="3872230"/>
            <a:ext cx="4197985" cy="2591435"/>
          </a:xfrm>
          <a:prstGeom prst="rect">
            <a:avLst/>
          </a:prstGeom>
        </p:spPr>
      </p:pic>
      <p:sp>
        <p:nvSpPr>
          <p:cNvPr id="17" name="矩形 16"/>
          <p:cNvSpPr/>
          <p:nvPr/>
        </p:nvSpPr>
        <p:spPr>
          <a:xfrm>
            <a:off x="2075180" y="807720"/>
            <a:ext cx="4358640" cy="2835275"/>
          </a:xfrm>
          <a:prstGeom prst="rect">
            <a:avLst/>
          </a:prstGeom>
          <a:noFill/>
          <a:ln w="28575">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8" name="矩形 17"/>
          <p:cNvSpPr/>
          <p:nvPr/>
        </p:nvSpPr>
        <p:spPr>
          <a:xfrm>
            <a:off x="2075815" y="3832225"/>
            <a:ext cx="4358640" cy="2683510"/>
          </a:xfrm>
          <a:prstGeom prst="rect">
            <a:avLst/>
          </a:prstGeom>
          <a:noFill/>
          <a:ln w="28575">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grpSp>
        <p:nvGrpSpPr>
          <p:cNvPr id="7" name="组合 6"/>
          <p:cNvGrpSpPr/>
          <p:nvPr/>
        </p:nvGrpSpPr>
        <p:grpSpPr>
          <a:xfrm>
            <a:off x="0" y="285115"/>
            <a:ext cx="7580630" cy="647700"/>
            <a:chOff x="0" y="608"/>
            <a:chExt cx="11938" cy="1020"/>
          </a:xfrm>
        </p:grpSpPr>
        <p:sp>
          <p:nvSpPr>
            <p:cNvPr id="22" name="矩形 21"/>
            <p:cNvSpPr/>
            <p:nvPr>
              <p:custDataLst>
                <p:tags r:id="rId2"/>
              </p:custDataLst>
            </p:nvPr>
          </p:nvSpPr>
          <p:spPr>
            <a:xfrm>
              <a:off x="0" y="608"/>
              <a:ext cx="11938" cy="1020"/>
            </a:xfrm>
            <a:prstGeom prst="rect">
              <a:avLst/>
            </a:prstGeom>
            <a:solidFill>
              <a:srgbClr val="438BC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3" name="矩形 22"/>
            <p:cNvSpPr/>
            <p:nvPr>
              <p:custDataLst>
                <p:tags r:id="rId3"/>
              </p:custDataLst>
            </p:nvPr>
          </p:nvSpPr>
          <p:spPr>
            <a:xfrm>
              <a:off x="0" y="609"/>
              <a:ext cx="333" cy="1019"/>
            </a:xfrm>
            <a:prstGeom prst="rect">
              <a:avLst/>
            </a:prstGeom>
            <a:solidFill>
              <a:srgbClr val="438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grpSp>
      <p:sp>
        <p:nvSpPr>
          <p:cNvPr id="6" name="文本框 5"/>
          <p:cNvSpPr txBox="1"/>
          <p:nvPr>
            <p:custDataLst>
              <p:tags r:id="rId4"/>
            </p:custDataLst>
          </p:nvPr>
        </p:nvSpPr>
        <p:spPr>
          <a:xfrm>
            <a:off x="212731" y="213372"/>
            <a:ext cx="7162851" cy="762000"/>
          </a:xfrm>
          <a:prstGeom prst="rect">
            <a:avLst/>
          </a:prstGeom>
          <a:noFill/>
        </p:spPr>
        <p:txBody>
          <a:bodyPr wrap="square" lIns="91440" tIns="45720" rIns="91440" bIns="45720" rtlCol="0" anchor="ctr" anchorCtr="0">
            <a:normAutofit/>
          </a:bodyPr>
          <a:p>
            <a:r>
              <a:rPr lang="zh-CN" altLang="en-US" sz="2860" b="1" spc="160" dirty="0">
                <a:solidFill>
                  <a:schemeClr val="dk1"/>
                </a:solidFill>
                <a:latin typeface="Arial" panose="020B0604020202020204" pitchFamily="34" charset="0"/>
                <a:ea typeface="微软雅黑" panose="020B0503020204020204" charset="-122"/>
                <a:sym typeface="Arial" panose="020B0604020202020204" pitchFamily="34" charset="0"/>
              </a:rPr>
              <a:t>体检注意事项</a:t>
            </a:r>
            <a:endParaRPr lang="zh-CN" altLang="en-US" sz="2860" b="1" spc="16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nvSpPr>
        <p:spPr>
          <a:xfrm>
            <a:off x="429260" y="1111250"/>
            <a:ext cx="10602595" cy="4892675"/>
          </a:xfrm>
          <a:prstGeom prst="rect">
            <a:avLst/>
          </a:prstGeom>
          <a:noFill/>
          <a:ln w="9525">
            <a:noFill/>
          </a:ln>
        </p:spPr>
        <p:txBody>
          <a:bodyPr wrap="square">
            <a:spAutoFit/>
          </a:bodyPr>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请持身份证，到服务前台登记办理。</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体检当天早上空腹(提供免费早餐)。</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体检前三天注意不吃油腻、不易消化的食物。不吃鸡血、鸭血等血制品，勿饮酒。</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体检前一晚8点后禁餐（可饮水），保证睡眠，避免剧烈运动和情绪激动。</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凡参加胸部DR、CT等放射性检查项目：请勿穿带有金属饰物的衣物。孕妇及半年内备孕的受检者请勿做本科目。</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B超检查下腹部子宫及附件（未婚女性），膀胱、前列腺：需在膀胱充盈的状态下进行，保持憋尿。</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已婚女性妇科检查及阴超：检前需排空小便。体检前三日起，请勿做阴道冲洗、勿使用阴道内药物，以确保结果准确；妇科、阴超及尿常规检查，请避开生理期。</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眼压、眼底、裂隙灯检查：请勿戴隐形眼镜。</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高血压、糖尿病等慢性病患者：请随身携带必须药物，在完成空腹检查项目后服用。</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需增加体检项目，可在前台自费加项。</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体检项目全部完成后，请将体检卡、导引单交至服务前台。</a:t>
            </a:r>
            <a:endParaRPr lang="zh-CN" altLang="en-US" sz="1600" b="0">
              <a:latin typeface="宋体" panose="02010600030101010101" pitchFamily="2" charset="-122"/>
              <a:cs typeface="宋体" panose="02010600030101010101" pitchFamily="2" charset="-122"/>
            </a:endParaRPr>
          </a:p>
          <a:p>
            <a:pPr marL="342900" indent="-342900">
              <a:lnSpc>
                <a:spcPct val="150000"/>
              </a:lnSpc>
              <a:buFont typeface="+mj-lt"/>
              <a:buAutoNum type="arabicPeriod"/>
            </a:pPr>
            <a:r>
              <a:rPr lang="zh-CN" altLang="en-US" sz="1600" b="0">
                <a:latin typeface="宋体" panose="02010600030101010101" pitchFamily="2" charset="-122"/>
                <a:cs typeface="宋体" panose="02010600030101010101" pitchFamily="2" charset="-122"/>
              </a:rPr>
              <a:t>体检中心有储物柜，方便存放随身物品（贵重物品请自行保管）。 </a:t>
            </a:r>
            <a:endParaRPr lang="zh-CN" altLang="en-US" sz="1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4" name="图片 3" descr="/Users/aimee_temp/Desktop/未命名文件夹/WechatIMG142.jpgWechatIMG142"/>
          <p:cNvPicPr>
            <a:picLocks noChangeAspect="1"/>
          </p:cNvPicPr>
          <p:nvPr/>
        </p:nvPicPr>
        <p:blipFill>
          <a:blip r:embed="rId2"/>
          <a:srcRect/>
          <a:stretch>
            <a:fillRect/>
          </a:stretch>
        </p:blipFill>
        <p:spPr>
          <a:xfrm>
            <a:off x="2107565" y="868680"/>
            <a:ext cx="3810000" cy="2857500"/>
          </a:xfrm>
          <a:prstGeom prst="rect">
            <a:avLst/>
          </a:prstGeom>
        </p:spPr>
      </p:pic>
      <p:pic>
        <p:nvPicPr>
          <p:cNvPr id="5" name="图片 4" descr="/Users/aimee_temp/Desktop/未命名文件夹/WechatIMG143.jpgWechatIMG143"/>
          <p:cNvPicPr>
            <a:picLocks noChangeAspect="1"/>
          </p:cNvPicPr>
          <p:nvPr/>
        </p:nvPicPr>
        <p:blipFill>
          <a:blip r:embed="rId3"/>
          <a:srcRect t="4635" b="4635"/>
          <a:stretch>
            <a:fillRect/>
          </a:stretch>
        </p:blipFill>
        <p:spPr>
          <a:xfrm>
            <a:off x="2107565" y="3832225"/>
            <a:ext cx="3808730" cy="2592070"/>
          </a:xfrm>
          <a:prstGeom prst="rect">
            <a:avLst/>
          </a:prstGeom>
        </p:spPr>
      </p:pic>
      <p:sp>
        <p:nvSpPr>
          <p:cNvPr id="11" name="文本框 10"/>
          <p:cNvSpPr txBox="1"/>
          <p:nvPr/>
        </p:nvSpPr>
        <p:spPr>
          <a:xfrm>
            <a:off x="826135" y="2091690"/>
            <a:ext cx="1023620" cy="3223895"/>
          </a:xfrm>
          <a:prstGeom prst="rect">
            <a:avLst/>
          </a:prstGeom>
          <a:noFill/>
        </p:spPr>
        <p:txBody>
          <a:bodyPr wrap="square" rtlCol="0">
            <a:noAutofit/>
          </a:bodyPr>
          <a:p>
            <a:r>
              <a:rPr lang="zh-CN" altLang="en-US" sz="4800">
                <a:solidFill>
                  <a:schemeClr val="accent5">
                    <a:lumMod val="75000"/>
                  </a:schemeClr>
                </a:solidFill>
                <a:latin typeface="微软雅黑" panose="020B0503020204020204" charset="-122"/>
                <a:ea typeface="微软雅黑" panose="020B0503020204020204" charset="-122"/>
              </a:rPr>
              <a:t>营</a:t>
            </a:r>
            <a:endParaRPr lang="zh-CN" altLang="en-US" sz="4800">
              <a:solidFill>
                <a:schemeClr val="accent5">
                  <a:lumMod val="75000"/>
                </a:schemeClr>
              </a:solidFill>
              <a:latin typeface="微软雅黑" panose="020B0503020204020204" charset="-122"/>
              <a:ea typeface="微软雅黑" panose="020B0503020204020204" charset="-122"/>
            </a:endParaRPr>
          </a:p>
          <a:p>
            <a:r>
              <a:rPr lang="zh-CN" altLang="en-US" sz="4800">
                <a:solidFill>
                  <a:schemeClr val="accent5">
                    <a:lumMod val="75000"/>
                  </a:schemeClr>
                </a:solidFill>
                <a:latin typeface="微软雅黑" panose="020B0503020204020204" charset="-122"/>
                <a:ea typeface="微软雅黑" panose="020B0503020204020204" charset="-122"/>
              </a:rPr>
              <a:t>养</a:t>
            </a:r>
            <a:endParaRPr lang="zh-CN" altLang="en-US" sz="4800">
              <a:solidFill>
                <a:schemeClr val="accent5">
                  <a:lumMod val="75000"/>
                </a:schemeClr>
              </a:solidFill>
              <a:latin typeface="微软雅黑" panose="020B0503020204020204" charset="-122"/>
              <a:ea typeface="微软雅黑" panose="020B0503020204020204" charset="-122"/>
            </a:endParaRPr>
          </a:p>
          <a:p>
            <a:r>
              <a:rPr lang="zh-CN" altLang="en-US" sz="4800">
                <a:solidFill>
                  <a:schemeClr val="accent5">
                    <a:lumMod val="75000"/>
                  </a:schemeClr>
                </a:solidFill>
                <a:latin typeface="微软雅黑" panose="020B0503020204020204" charset="-122"/>
                <a:ea typeface="微软雅黑" panose="020B0503020204020204" charset="-122"/>
              </a:rPr>
              <a:t>早</a:t>
            </a:r>
            <a:endParaRPr lang="zh-CN" altLang="en-US" sz="4800">
              <a:solidFill>
                <a:schemeClr val="accent5">
                  <a:lumMod val="75000"/>
                </a:schemeClr>
              </a:solidFill>
              <a:latin typeface="微软雅黑" panose="020B0503020204020204" charset="-122"/>
              <a:ea typeface="微软雅黑" panose="020B0503020204020204" charset="-122"/>
            </a:endParaRPr>
          </a:p>
          <a:p>
            <a:r>
              <a:rPr lang="zh-CN" altLang="en-US" sz="4800">
                <a:solidFill>
                  <a:schemeClr val="accent5">
                    <a:lumMod val="75000"/>
                  </a:schemeClr>
                </a:solidFill>
                <a:latin typeface="微软雅黑" panose="020B0503020204020204" charset="-122"/>
                <a:ea typeface="微软雅黑" panose="020B0503020204020204" charset="-122"/>
              </a:rPr>
              <a:t>餐</a:t>
            </a:r>
            <a:endParaRPr lang="zh-CN" altLang="en-US" sz="4800">
              <a:solidFill>
                <a:schemeClr val="accent5">
                  <a:lumMod val="75000"/>
                </a:schemeClr>
              </a:solidFill>
              <a:latin typeface="微软雅黑" panose="020B0503020204020204" charset="-122"/>
              <a:ea typeface="微软雅黑" panose="020B0503020204020204" charset="-122"/>
            </a:endParaRPr>
          </a:p>
        </p:txBody>
      </p:sp>
      <p:sp>
        <p:nvSpPr>
          <p:cNvPr id="2" name="矩形 1"/>
          <p:cNvSpPr/>
          <p:nvPr/>
        </p:nvSpPr>
        <p:spPr>
          <a:xfrm>
            <a:off x="2026285" y="796290"/>
            <a:ext cx="3968750" cy="5679440"/>
          </a:xfrm>
          <a:prstGeom prst="rect">
            <a:avLst/>
          </a:prstGeom>
          <a:noFill/>
          <a:ln w="28575">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矩形 12"/>
          <p:cNvSpPr/>
          <p:nvPr/>
        </p:nvSpPr>
        <p:spPr>
          <a:xfrm>
            <a:off x="6651625" y="796290"/>
            <a:ext cx="3491865" cy="2941320"/>
          </a:xfrm>
          <a:prstGeom prst="rect">
            <a:avLst/>
          </a:prstGeom>
          <a:noFill/>
          <a:ln w="28575">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矩形 13"/>
          <p:cNvSpPr/>
          <p:nvPr/>
        </p:nvSpPr>
        <p:spPr>
          <a:xfrm>
            <a:off x="6651625" y="3837305"/>
            <a:ext cx="3491865" cy="2638425"/>
          </a:xfrm>
          <a:prstGeom prst="rect">
            <a:avLst/>
          </a:prstGeom>
          <a:noFill/>
          <a:ln w="28575">
            <a:solidFill>
              <a:schemeClr val="accent1">
                <a:lumMod val="75000"/>
              </a:schemeClr>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15" name="图片 14" descr="WechatIMG141"/>
          <p:cNvPicPr>
            <a:picLocks noChangeAspect="1"/>
          </p:cNvPicPr>
          <p:nvPr/>
        </p:nvPicPr>
        <p:blipFill>
          <a:blip r:embed="rId4"/>
          <a:stretch>
            <a:fillRect/>
          </a:stretch>
        </p:blipFill>
        <p:spPr>
          <a:xfrm>
            <a:off x="6687820" y="868680"/>
            <a:ext cx="3371850" cy="2856230"/>
          </a:xfrm>
          <a:prstGeom prst="rect">
            <a:avLst/>
          </a:prstGeom>
        </p:spPr>
      </p:pic>
      <p:pic>
        <p:nvPicPr>
          <p:cNvPr id="16" name="图片 15" descr="WechatIMG147"/>
          <p:cNvPicPr>
            <a:picLocks noChangeAspect="1"/>
          </p:cNvPicPr>
          <p:nvPr/>
        </p:nvPicPr>
        <p:blipFill>
          <a:blip r:embed="rId5"/>
          <a:stretch>
            <a:fillRect/>
          </a:stretch>
        </p:blipFill>
        <p:spPr>
          <a:xfrm>
            <a:off x="6687185" y="3883025"/>
            <a:ext cx="3371850" cy="25292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2" name="文本框 1"/>
          <p:cNvSpPr txBox="1"/>
          <p:nvPr/>
        </p:nvSpPr>
        <p:spPr>
          <a:xfrm>
            <a:off x="348615" y="382270"/>
            <a:ext cx="3884930" cy="398780"/>
          </a:xfrm>
          <a:prstGeom prst="rect">
            <a:avLst/>
          </a:prstGeom>
          <a:noFill/>
        </p:spPr>
        <p:txBody>
          <a:bodyPr wrap="square" rtlCol="0">
            <a:spAutoFit/>
          </a:bodyPr>
          <a:p>
            <a:r>
              <a:rPr lang="zh-CN" altLang="en-US" sz="2000" b="1">
                <a:ln>
                  <a:solidFill>
                    <a:schemeClr val="accent5">
                      <a:lumMod val="75000"/>
                    </a:schemeClr>
                  </a:solidFill>
                </a:ln>
                <a:solidFill>
                  <a:schemeClr val="accent5">
                    <a:lumMod val="75000"/>
                  </a:schemeClr>
                </a:solidFill>
              </a:rPr>
              <a:t>极致关怀，专属体验</a:t>
            </a:r>
            <a:r>
              <a:rPr lang="zh-CN" altLang="en-US" sz="2000" b="1">
                <a:ln>
                  <a:solidFill>
                    <a:srgbClr val="E50065"/>
                  </a:solidFill>
                </a:ln>
                <a:solidFill>
                  <a:srgbClr val="E50065"/>
                </a:solidFill>
              </a:rPr>
              <a:t>丨专车接送</a:t>
            </a:r>
            <a:endParaRPr lang="zh-CN" altLang="en-US" sz="2000" b="1">
              <a:ln>
                <a:solidFill>
                  <a:srgbClr val="E50065"/>
                </a:solidFill>
              </a:ln>
              <a:solidFill>
                <a:srgbClr val="E50065"/>
              </a:solidFill>
            </a:endParaRPr>
          </a:p>
        </p:txBody>
      </p:sp>
      <p:pic>
        <p:nvPicPr>
          <p:cNvPr id="4" name="图片 3"/>
          <p:cNvPicPr>
            <a:picLocks noChangeAspect="1"/>
          </p:cNvPicPr>
          <p:nvPr/>
        </p:nvPicPr>
        <p:blipFill>
          <a:blip r:embed="rId2"/>
          <a:stretch>
            <a:fillRect/>
          </a:stretch>
        </p:blipFill>
        <p:spPr>
          <a:xfrm>
            <a:off x="469265" y="1189990"/>
            <a:ext cx="3360420" cy="2269490"/>
          </a:xfrm>
          <a:prstGeom prst="rect">
            <a:avLst/>
          </a:prstGeom>
        </p:spPr>
      </p:pic>
      <p:sp>
        <p:nvSpPr>
          <p:cNvPr id="6" name="文本框 5"/>
          <p:cNvSpPr txBox="1"/>
          <p:nvPr/>
        </p:nvSpPr>
        <p:spPr>
          <a:xfrm>
            <a:off x="1569085" y="3525520"/>
            <a:ext cx="1580515" cy="275590"/>
          </a:xfrm>
          <a:prstGeom prst="rect">
            <a:avLst/>
          </a:prstGeom>
          <a:noFill/>
        </p:spPr>
        <p:txBody>
          <a:bodyPr wrap="square" rtlCol="0">
            <a:spAutoFit/>
          </a:bodyPr>
          <a:p>
            <a:r>
              <a:rPr lang="zh-CN" altLang="en-US" sz="1200"/>
              <a:t>美阳分院</a:t>
            </a:r>
            <a:r>
              <a:rPr lang="en-US" altLang="zh-CN" sz="1200"/>
              <a:t>VIP</a:t>
            </a:r>
            <a:r>
              <a:rPr lang="zh-CN" altLang="en-US" sz="1200"/>
              <a:t>餐厅</a:t>
            </a:r>
            <a:endParaRPr lang="zh-CN" altLang="en-US" sz="1200"/>
          </a:p>
        </p:txBody>
      </p:sp>
      <p:pic>
        <p:nvPicPr>
          <p:cNvPr id="8" name="图片 7" descr="de510761e20a5646789e4f8204d4f16"/>
          <p:cNvPicPr>
            <a:picLocks noChangeAspect="1"/>
          </p:cNvPicPr>
          <p:nvPr/>
        </p:nvPicPr>
        <p:blipFill>
          <a:blip r:embed="rId3"/>
          <a:stretch>
            <a:fillRect/>
          </a:stretch>
        </p:blipFill>
        <p:spPr>
          <a:xfrm>
            <a:off x="479425" y="3913505"/>
            <a:ext cx="3316605" cy="2305685"/>
          </a:xfrm>
          <a:prstGeom prst="rect">
            <a:avLst/>
          </a:prstGeom>
        </p:spPr>
      </p:pic>
      <p:pic>
        <p:nvPicPr>
          <p:cNvPr id="10" name="图片 9"/>
          <p:cNvPicPr>
            <a:picLocks noChangeAspect="1"/>
          </p:cNvPicPr>
          <p:nvPr/>
        </p:nvPicPr>
        <p:blipFill>
          <a:blip r:embed="rId4"/>
          <a:stretch>
            <a:fillRect/>
          </a:stretch>
        </p:blipFill>
        <p:spPr>
          <a:xfrm>
            <a:off x="7617460" y="995680"/>
            <a:ext cx="4072255" cy="5513070"/>
          </a:xfrm>
          <a:prstGeom prst="rect">
            <a:avLst/>
          </a:prstGeom>
        </p:spPr>
      </p:pic>
      <p:pic>
        <p:nvPicPr>
          <p:cNvPr id="11" name="图片 10" descr="82733b670fd95748744dab1e61c6e38"/>
          <p:cNvPicPr>
            <a:picLocks noChangeAspect="1"/>
          </p:cNvPicPr>
          <p:nvPr/>
        </p:nvPicPr>
        <p:blipFill>
          <a:blip r:embed="rId5"/>
          <a:stretch>
            <a:fillRect/>
          </a:stretch>
        </p:blipFill>
        <p:spPr>
          <a:xfrm>
            <a:off x="3796665" y="3743960"/>
            <a:ext cx="3893820" cy="2640965"/>
          </a:xfrm>
          <a:prstGeom prst="rect">
            <a:avLst/>
          </a:prstGeom>
        </p:spPr>
      </p:pic>
      <p:sp>
        <p:nvSpPr>
          <p:cNvPr id="12" name="文本框 11"/>
          <p:cNvSpPr txBox="1"/>
          <p:nvPr/>
        </p:nvSpPr>
        <p:spPr>
          <a:xfrm>
            <a:off x="1569085" y="6300470"/>
            <a:ext cx="1412875" cy="354965"/>
          </a:xfrm>
          <a:prstGeom prst="rect">
            <a:avLst/>
          </a:prstGeom>
          <a:noFill/>
        </p:spPr>
        <p:txBody>
          <a:bodyPr wrap="square" rtlCol="0">
            <a:noAutofit/>
          </a:bodyPr>
          <a:p>
            <a:r>
              <a:rPr lang="zh-CN" altLang="en-US" sz="1200"/>
              <a:t>奥亚分院</a:t>
            </a:r>
            <a:r>
              <a:rPr lang="en-US" altLang="zh-CN" sz="1200"/>
              <a:t>VIP</a:t>
            </a:r>
            <a:r>
              <a:rPr lang="zh-CN" altLang="en-US" sz="1200"/>
              <a:t>餐厅</a:t>
            </a:r>
            <a:endParaRPr lang="zh-CN" altLang="en-US" sz="1200"/>
          </a:p>
        </p:txBody>
      </p:sp>
      <p:pic>
        <p:nvPicPr>
          <p:cNvPr id="13" name="图片 12"/>
          <p:cNvPicPr>
            <a:picLocks noChangeAspect="1"/>
          </p:cNvPicPr>
          <p:nvPr/>
        </p:nvPicPr>
        <p:blipFill>
          <a:blip r:embed="rId6"/>
          <a:stretch>
            <a:fillRect/>
          </a:stretch>
        </p:blipFill>
        <p:spPr>
          <a:xfrm>
            <a:off x="3955415" y="1192530"/>
            <a:ext cx="3536315" cy="233299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grpSp>
        <p:nvGrpSpPr>
          <p:cNvPr id="7" name="组合 6"/>
          <p:cNvGrpSpPr/>
          <p:nvPr/>
        </p:nvGrpSpPr>
        <p:grpSpPr>
          <a:xfrm>
            <a:off x="15240" y="2516505"/>
            <a:ext cx="11641370" cy="912495"/>
            <a:chOff x="-1111" y="7142"/>
            <a:chExt cx="9535" cy="946"/>
          </a:xfrm>
          <a:gradFill>
            <a:gsLst>
              <a:gs pos="0">
                <a:schemeClr val="accent1">
                  <a:lumMod val="5000"/>
                  <a:lumOff val="95000"/>
                </a:schemeClr>
              </a:gs>
              <a:gs pos="51000">
                <a:schemeClr val="accent1">
                  <a:lumMod val="45000"/>
                  <a:lumOff val="55000"/>
                </a:schemeClr>
              </a:gs>
              <a:gs pos="100000">
                <a:schemeClr val="accent1">
                  <a:lumMod val="30000"/>
                  <a:lumOff val="70000"/>
                  <a:alpha val="97000"/>
                </a:schemeClr>
              </a:gs>
            </a:gsLst>
            <a:lin ang="4980000" scaled="0"/>
          </a:gradFill>
        </p:grpSpPr>
        <p:sp>
          <p:nvSpPr>
            <p:cNvPr id="24" name="圆角矩形 23"/>
            <p:cNvSpPr/>
            <p:nvPr>
              <p:custDataLst>
                <p:tags r:id="rId2"/>
              </p:custDataLst>
            </p:nvPr>
          </p:nvSpPr>
          <p:spPr>
            <a:xfrm>
              <a:off x="-1111" y="7142"/>
              <a:ext cx="9535" cy="946"/>
            </a:xfrm>
            <a:prstGeom prst="roundRect">
              <a:avLst>
                <a:gd name="adj" fmla="val 50000"/>
              </a:avLst>
            </a:prstGeom>
            <a:gradFill>
              <a:gsLst>
                <a:gs pos="0">
                  <a:schemeClr val="accent1">
                    <a:lumMod val="5000"/>
                    <a:lumOff val="95000"/>
                  </a:schemeClr>
                </a:gs>
                <a:gs pos="11000">
                  <a:srgbClr val="EDF4FB">
                    <a:alpha val="100000"/>
                  </a:srgbClr>
                </a:gs>
                <a:gs pos="82000">
                  <a:srgbClr val="DAE9F6">
                    <a:alpha val="100000"/>
                  </a:srgbClr>
                </a:gs>
                <a:gs pos="49000">
                  <a:schemeClr val="accent1">
                    <a:lumMod val="60000"/>
                    <a:lumOff val="40000"/>
                  </a:schemeClr>
                </a:gs>
                <a:gs pos="100000">
                  <a:schemeClr val="bg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600">
                <a:solidFill>
                  <a:schemeClr val="lt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9" name="文本框 8"/>
            <p:cNvSpPr txBox="1"/>
            <p:nvPr/>
          </p:nvSpPr>
          <p:spPr>
            <a:xfrm>
              <a:off x="180" y="7218"/>
              <a:ext cx="7759" cy="860"/>
            </a:xfrm>
            <a:prstGeom prst="rect">
              <a:avLst/>
            </a:prstGeom>
            <a:noFill/>
            <a:ln>
              <a:noFill/>
            </a:ln>
            <a:extLst>
              <a:ext uri="{909E8E84-426E-40DD-AFC4-6F175D3DCCD1}">
                <a14:hiddenFill xmlns:a14="http://schemas.microsoft.com/office/drawing/2010/main">
                  <a:grpFill/>
                </a14:hiddenFill>
              </a:ext>
            </a:extLst>
          </p:spPr>
          <p:txBody>
            <a:bodyPr wrap="square" rtlCol="0" anchor="ctr" anchorCtr="0">
              <a:spAutoFit/>
            </a:bodyPr>
            <a:p>
              <a:pPr algn="ctr"/>
              <a:r>
                <a:rPr lang="zh-CN" sz="4800">
                  <a:latin typeface="微软雅黑" panose="020B0503020204020204" charset="-122"/>
                  <a:ea typeface="微软雅黑" panose="020B0503020204020204" charset="-122"/>
                  <a:sym typeface="+mn-ea"/>
                </a:rPr>
                <a:t>检</a:t>
              </a:r>
              <a:r>
                <a:rPr lang="zh-CN" sz="4800">
                  <a:latin typeface="微软雅黑" panose="020B0503020204020204" charset="-122"/>
                  <a:ea typeface="微软雅黑" panose="020B0503020204020204" charset="-122"/>
                  <a:sym typeface="+mn-ea"/>
                </a:rPr>
                <a:t>后服务</a:t>
              </a:r>
              <a:endParaRPr lang="zh-CN" sz="4800">
                <a:latin typeface="微软雅黑" panose="020B0503020204020204" charset="-122"/>
                <a:ea typeface="微软雅黑" panose="020B0503020204020204" charset="-122"/>
                <a:sym typeface="+mn-ea"/>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4" name="任意多边形: 形状 28"/>
          <p:cNvSpPr/>
          <p:nvPr>
            <p:custDataLst>
              <p:tags r:id="rId2"/>
            </p:custDataLst>
          </p:nvPr>
        </p:nvSpPr>
        <p:spPr>
          <a:xfrm>
            <a:off x="7181833" y="4221956"/>
            <a:ext cx="5010184" cy="2636202"/>
          </a:xfrm>
          <a:custGeom>
            <a:avLst/>
            <a:gdLst>
              <a:gd name="connsiteX0" fmla="*/ 2659415 w 5010184"/>
              <a:gd name="connsiteY0" fmla="*/ 0 h 2636202"/>
              <a:gd name="connsiteX1" fmla="*/ 4909515 w 5010184"/>
              <a:gd name="connsiteY1" fmla="*/ 1240110 h 2636202"/>
              <a:gd name="connsiteX2" fmla="*/ 5010184 w 5010184"/>
              <a:gd name="connsiteY2" fmla="*/ 1416443 h 2636202"/>
              <a:gd name="connsiteX3" fmla="*/ 5010184 w 5010184"/>
              <a:gd name="connsiteY3" fmla="*/ 2636202 h 2636202"/>
              <a:gd name="connsiteX4" fmla="*/ 0 w 5010184"/>
              <a:gd name="connsiteY4" fmla="*/ 2636202 h 2636202"/>
              <a:gd name="connsiteX5" fmla="*/ 12502 w 5010184"/>
              <a:gd name="connsiteY5" fmla="*/ 2388614 h 2636202"/>
              <a:gd name="connsiteX6" fmla="*/ 2659415 w 5010184"/>
              <a:gd name="connsiteY6" fmla="*/ 0 h 263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184" h="2636202">
                <a:moveTo>
                  <a:pt x="2659415" y="0"/>
                </a:moveTo>
                <a:cubicBezTo>
                  <a:pt x="3606512" y="0"/>
                  <a:pt x="4438030" y="494855"/>
                  <a:pt x="4909515" y="1240110"/>
                </a:cubicBezTo>
                <a:lnTo>
                  <a:pt x="5010184" y="1416443"/>
                </a:lnTo>
                <a:lnTo>
                  <a:pt x="5010184" y="2636202"/>
                </a:lnTo>
                <a:lnTo>
                  <a:pt x="0" y="2636202"/>
                </a:lnTo>
                <a:lnTo>
                  <a:pt x="12502" y="2388614"/>
                </a:lnTo>
                <a:cubicBezTo>
                  <a:pt x="148754" y="1046966"/>
                  <a:pt x="1281819" y="0"/>
                  <a:pt x="2659415" y="0"/>
                </a:cubicBezTo>
                <a:close/>
              </a:path>
            </a:pathLst>
          </a:custGeom>
          <a:solidFill>
            <a:srgbClr val="438BC2">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5" name="任意多边形: 形状 27"/>
          <p:cNvSpPr/>
          <p:nvPr>
            <p:custDataLst>
              <p:tags r:id="rId3"/>
            </p:custDataLst>
          </p:nvPr>
        </p:nvSpPr>
        <p:spPr>
          <a:xfrm>
            <a:off x="8929387" y="2796382"/>
            <a:ext cx="3262630" cy="4061777"/>
          </a:xfrm>
          <a:custGeom>
            <a:avLst/>
            <a:gdLst>
              <a:gd name="connsiteX0" fmla="*/ 2254885 w 3262630"/>
              <a:gd name="connsiteY0" fmla="*/ 0 h 4061777"/>
              <a:gd name="connsiteX1" fmla="*/ 3132588 w 3262630"/>
              <a:gd name="connsiteY1" fmla="*/ 177200 h 4061777"/>
              <a:gd name="connsiteX2" fmla="*/ 3262630 w 3262630"/>
              <a:gd name="connsiteY2" fmla="*/ 239845 h 4061777"/>
              <a:gd name="connsiteX3" fmla="*/ 3262630 w 3262630"/>
              <a:gd name="connsiteY3" fmla="*/ 4061777 h 4061777"/>
              <a:gd name="connsiteX4" fmla="*/ 910050 w 3262630"/>
              <a:gd name="connsiteY4" fmla="*/ 4061777 h 4061777"/>
              <a:gd name="connsiteX5" fmla="*/ 820569 w 3262630"/>
              <a:gd name="connsiteY5" fmla="*/ 3994864 h 4061777"/>
              <a:gd name="connsiteX6" fmla="*/ 0 w 3262630"/>
              <a:gd name="connsiteY6" fmla="*/ 2254885 h 4061777"/>
              <a:gd name="connsiteX7" fmla="*/ 2254885 w 3262630"/>
              <a:gd name="connsiteY7" fmla="*/ 0 h 406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630" h="4061777">
                <a:moveTo>
                  <a:pt x="2254885" y="0"/>
                </a:moveTo>
                <a:cubicBezTo>
                  <a:pt x="2566220" y="0"/>
                  <a:pt x="2862817" y="63097"/>
                  <a:pt x="3132588" y="177200"/>
                </a:cubicBezTo>
                <a:lnTo>
                  <a:pt x="3262630" y="239845"/>
                </a:lnTo>
                <a:lnTo>
                  <a:pt x="3262630" y="4061777"/>
                </a:lnTo>
                <a:lnTo>
                  <a:pt x="910050" y="4061777"/>
                </a:lnTo>
                <a:lnTo>
                  <a:pt x="820569" y="3994864"/>
                </a:lnTo>
                <a:cubicBezTo>
                  <a:pt x="319427" y="3581285"/>
                  <a:pt x="0" y="2955389"/>
                  <a:pt x="0" y="2254885"/>
                </a:cubicBezTo>
                <a:cubicBezTo>
                  <a:pt x="0" y="1009546"/>
                  <a:pt x="1009546" y="0"/>
                  <a:pt x="2254885" y="0"/>
                </a:cubicBezTo>
                <a:close/>
              </a:path>
            </a:pathLst>
          </a:custGeom>
          <a:solidFill>
            <a:srgbClr val="D1E2E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grpSp>
        <p:nvGrpSpPr>
          <p:cNvPr id="7" name="组合 6"/>
          <p:cNvGrpSpPr/>
          <p:nvPr/>
        </p:nvGrpSpPr>
        <p:grpSpPr>
          <a:xfrm>
            <a:off x="0" y="459740"/>
            <a:ext cx="7580630" cy="647700"/>
            <a:chOff x="0" y="608"/>
            <a:chExt cx="11938" cy="1020"/>
          </a:xfrm>
        </p:grpSpPr>
        <p:sp>
          <p:nvSpPr>
            <p:cNvPr id="22" name="矩形 21"/>
            <p:cNvSpPr/>
            <p:nvPr>
              <p:custDataLst>
                <p:tags r:id="rId4"/>
              </p:custDataLst>
            </p:nvPr>
          </p:nvSpPr>
          <p:spPr>
            <a:xfrm>
              <a:off x="0" y="608"/>
              <a:ext cx="11938" cy="1020"/>
            </a:xfrm>
            <a:prstGeom prst="rect">
              <a:avLst/>
            </a:prstGeom>
            <a:solidFill>
              <a:srgbClr val="438BC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23" name="矩形 22"/>
            <p:cNvSpPr/>
            <p:nvPr>
              <p:custDataLst>
                <p:tags r:id="rId5"/>
              </p:custDataLst>
            </p:nvPr>
          </p:nvSpPr>
          <p:spPr>
            <a:xfrm>
              <a:off x="0" y="609"/>
              <a:ext cx="333" cy="1019"/>
            </a:xfrm>
            <a:prstGeom prst="rect">
              <a:avLst/>
            </a:prstGeom>
            <a:solidFill>
              <a:srgbClr val="438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grpSp>
      <p:sp>
        <p:nvSpPr>
          <p:cNvPr id="6" name="文本框 5"/>
          <p:cNvSpPr txBox="1"/>
          <p:nvPr>
            <p:custDataLst>
              <p:tags r:id="rId6"/>
            </p:custDataLst>
          </p:nvPr>
        </p:nvSpPr>
        <p:spPr>
          <a:xfrm>
            <a:off x="212731" y="474992"/>
            <a:ext cx="7162851" cy="762000"/>
          </a:xfrm>
          <a:prstGeom prst="rect">
            <a:avLst/>
          </a:prstGeom>
          <a:noFill/>
        </p:spPr>
        <p:txBody>
          <a:bodyPr wrap="square" lIns="91440" tIns="45720" rIns="91440" bIns="45720" rtlCol="0" anchor="ctr" anchorCtr="0">
            <a:normAutofit/>
          </a:bodyPr>
          <a:lstStyle/>
          <a:p>
            <a:r>
              <a:rPr lang="zh-CN" altLang="en-US" sz="2860" b="1" spc="160" dirty="0">
                <a:solidFill>
                  <a:schemeClr val="dk1"/>
                </a:solidFill>
                <a:latin typeface="Arial" panose="020B0604020202020204" pitchFamily="34" charset="0"/>
                <a:ea typeface="微软雅黑" panose="020B0503020204020204" charset="-122"/>
                <a:sym typeface="Arial" panose="020B0604020202020204" pitchFamily="34" charset="0"/>
              </a:rPr>
              <a:t>体检报告查询与发放</a:t>
            </a:r>
            <a:endParaRPr lang="zh-CN" altLang="en-US" sz="2860" b="1" spc="16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14" name="文本框 13"/>
          <p:cNvSpPr txBox="1"/>
          <p:nvPr/>
        </p:nvSpPr>
        <p:spPr>
          <a:xfrm>
            <a:off x="429260" y="1388745"/>
            <a:ext cx="10602595" cy="2181225"/>
          </a:xfrm>
          <a:prstGeom prst="rect">
            <a:avLst/>
          </a:prstGeom>
          <a:noFill/>
          <a:ln w="9525">
            <a:noFill/>
          </a:ln>
        </p:spPr>
        <p:txBody>
          <a:bodyPr wrap="square">
            <a:spAutoFit/>
          </a:bodyPr>
          <a:p>
            <a:pPr marL="342900" indent="-342900">
              <a:lnSpc>
                <a:spcPct val="170000"/>
              </a:lnSpc>
              <a:buFont typeface="+mj-lt"/>
              <a:buAutoNum type="arabicPeriod"/>
            </a:pPr>
            <a:r>
              <a:rPr lang="zh-CN" altLang="en-US" sz="1600" b="0">
                <a:latin typeface="宋体" panose="02010600030101010101" pitchFamily="2" charset="-122"/>
                <a:cs typeface="宋体" panose="02010600030101010101" pitchFamily="2" charset="-122"/>
              </a:rPr>
              <a:t> 电子报告：</a:t>
            </a:r>
            <a:r>
              <a:rPr lang="zh-CN" altLang="en-US" sz="1600">
                <a:latin typeface="宋体" panose="02010600030101010101" pitchFamily="2" charset="-122"/>
                <a:cs typeface="宋体" panose="02010600030101010101" pitchFamily="2" charset="-122"/>
                <a:sym typeface="+mn-ea"/>
              </a:rPr>
              <a:t>体检完成</a:t>
            </a:r>
            <a:r>
              <a:rPr lang="en-US" altLang="zh-CN" sz="1600">
                <a:latin typeface="宋体" panose="02010600030101010101" pitchFamily="2" charset="-122"/>
                <a:cs typeface="宋体" panose="02010600030101010101" pitchFamily="2" charset="-122"/>
                <a:sym typeface="+mn-ea"/>
              </a:rPr>
              <a:t>72</a:t>
            </a:r>
            <a:r>
              <a:rPr lang="zh-CN" altLang="en-US" sz="1600">
                <a:latin typeface="宋体" panose="02010600030101010101" pitchFamily="2" charset="-122"/>
                <a:cs typeface="宋体" panose="02010600030101010101" pitchFamily="2" charset="-122"/>
                <a:sym typeface="+mn-ea"/>
              </a:rPr>
              <a:t>小时后；</a:t>
            </a:r>
            <a:r>
              <a:rPr lang="zh-CN" altLang="en-US" sz="1600" b="0">
                <a:latin typeface="宋体" panose="02010600030101010101" pitchFamily="2" charset="-122"/>
                <a:cs typeface="宋体" panose="02010600030101010101" pitchFamily="2" charset="-122"/>
              </a:rPr>
              <a:t>a</a:t>
            </a:r>
            <a:r>
              <a:rPr lang="en-US" altLang="zh-CN" sz="1600" b="0">
                <a:latin typeface="宋体" panose="02010600030101010101" pitchFamily="2" charset="-122"/>
                <a:cs typeface="宋体" panose="02010600030101010101" pitchFamily="2" charset="-122"/>
              </a:rPr>
              <a:t> </a:t>
            </a:r>
            <a:r>
              <a:rPr lang="zh-CN" altLang="en-US" sz="1600" b="0">
                <a:latin typeface="宋体" panose="02010600030101010101" pitchFamily="2" charset="-122"/>
                <a:cs typeface="宋体" panose="02010600030101010101" pitchFamily="2" charset="-122"/>
              </a:rPr>
              <a:t>关注“上海美年大健康”微信小程序或支付宝，输入姓名、身份证号码、体检前台预留手机号查询。</a:t>
            </a:r>
            <a:r>
              <a:rPr lang="en-US" altLang="zh-CN" sz="1600" b="0">
                <a:latin typeface="宋体" panose="02010600030101010101" pitchFamily="2" charset="-122"/>
                <a:cs typeface="宋体" panose="02010600030101010101" pitchFamily="2" charset="-122"/>
              </a:rPr>
              <a:t>b  扫二维码</a:t>
            </a:r>
            <a:endParaRPr lang="en-US" altLang="zh-CN" sz="1600" b="0">
              <a:latin typeface="宋体" panose="02010600030101010101" pitchFamily="2" charset="-122"/>
              <a:cs typeface="宋体" panose="02010600030101010101" pitchFamily="2" charset="-122"/>
            </a:endParaRPr>
          </a:p>
          <a:p>
            <a:pPr marL="342900" indent="-342900">
              <a:lnSpc>
                <a:spcPct val="170000"/>
              </a:lnSpc>
              <a:buFont typeface="+mj-lt"/>
              <a:buAutoNum type="arabicPeriod"/>
            </a:pPr>
            <a:r>
              <a:rPr lang="zh-CN" altLang="en-US" sz="1600" b="0">
                <a:latin typeface="宋体" panose="02010600030101010101" pitchFamily="2" charset="-122"/>
                <a:cs typeface="宋体" panose="02010600030101010101" pitchFamily="2" charset="-122"/>
              </a:rPr>
              <a:t>书面报告：体检完成后7个工作日内，根据您在前台所留地址、电话、姓名（信息填写一定准确）进行快递。体检2周后仍未收到体检报告，请与服务专员联系。 </a:t>
            </a:r>
            <a:endParaRPr lang="zh-CN" altLang="en-US" sz="1600" b="0">
              <a:latin typeface="宋体" panose="02010600030101010101" pitchFamily="2" charset="-122"/>
              <a:cs typeface="宋体" panose="02010600030101010101" pitchFamily="2" charset="-122"/>
            </a:endParaRPr>
          </a:p>
          <a:p>
            <a:pPr indent="0">
              <a:lnSpc>
                <a:spcPct val="170000"/>
              </a:lnSpc>
            </a:pPr>
            <a:r>
              <a:rPr lang="zh-CN" altLang="en-US" sz="1600" b="0">
                <a:latin typeface="宋体" panose="02010600030101010101" pitchFamily="2" charset="-122"/>
                <a:cs typeface="宋体" panose="02010600030101010101" pitchFamily="2" charset="-122"/>
              </a:rPr>
              <a:t> </a:t>
            </a:r>
            <a:endParaRPr lang="zh-CN" altLang="en-US" sz="1600"/>
          </a:p>
        </p:txBody>
      </p:sp>
      <p:pic>
        <p:nvPicPr>
          <p:cNvPr id="219" name="图片 26"/>
          <p:cNvPicPr>
            <a:picLocks noChangeAspect="1"/>
          </p:cNvPicPr>
          <p:nvPr/>
        </p:nvPicPr>
        <p:blipFill>
          <a:blip r:embed="rId7"/>
          <a:stretch>
            <a:fillRect/>
          </a:stretch>
        </p:blipFill>
        <p:spPr>
          <a:xfrm>
            <a:off x="596900" y="3869055"/>
            <a:ext cx="7733665" cy="2635250"/>
          </a:xfrm>
          <a:prstGeom prst="rect">
            <a:avLst/>
          </a:prstGeom>
          <a:noFill/>
          <a:ln w="9525">
            <a:noFill/>
          </a:ln>
        </p:spPr>
      </p:pic>
      <p:pic>
        <p:nvPicPr>
          <p:cNvPr id="2" name="图片 -2147482620" descr="ec990e58a682b7272a9ded9540d09bf"/>
          <p:cNvPicPr>
            <a:picLocks noChangeAspect="1"/>
          </p:cNvPicPr>
          <p:nvPr/>
        </p:nvPicPr>
        <p:blipFill>
          <a:blip r:embed="rId8"/>
          <a:stretch>
            <a:fillRect/>
          </a:stretch>
        </p:blipFill>
        <p:spPr>
          <a:xfrm>
            <a:off x="8929370" y="3912870"/>
            <a:ext cx="2611755" cy="2565400"/>
          </a:xfrm>
          <a:prstGeom prst="rect">
            <a:avLst/>
          </a:prstGeom>
          <a:noFill/>
          <a:ln w="9525">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19" name="图片 18"/>
          <p:cNvPicPr>
            <a:picLocks noChangeAspect="1"/>
          </p:cNvPicPr>
          <p:nvPr/>
        </p:nvPicPr>
        <p:blipFill>
          <a:blip r:embed="rId2"/>
          <a:stretch>
            <a:fillRect/>
          </a:stretch>
        </p:blipFill>
        <p:spPr>
          <a:xfrm>
            <a:off x="8293100" y="1454785"/>
            <a:ext cx="2848610" cy="3729355"/>
          </a:xfrm>
          <a:prstGeom prst="rect">
            <a:avLst/>
          </a:prstGeom>
        </p:spPr>
      </p:pic>
      <p:pic>
        <p:nvPicPr>
          <p:cNvPr id="105" name="图片 105" descr="1d1f93c873b649f9927dc9f0e810193"/>
          <p:cNvPicPr>
            <a:picLocks noChangeAspect="1"/>
          </p:cNvPicPr>
          <p:nvPr/>
        </p:nvPicPr>
        <p:blipFill>
          <a:blip r:embed="rId3"/>
          <a:stretch>
            <a:fillRect/>
          </a:stretch>
        </p:blipFill>
        <p:spPr>
          <a:xfrm>
            <a:off x="979170" y="1495425"/>
            <a:ext cx="2843530" cy="3647440"/>
          </a:xfrm>
          <a:prstGeom prst="rect">
            <a:avLst/>
          </a:prstGeom>
          <a:ln>
            <a:solidFill>
              <a:schemeClr val="bg2">
                <a:lumMod val="90000"/>
              </a:schemeClr>
            </a:solidFill>
          </a:ln>
          <a:effectLst>
            <a:outerShdw blurRad="50800" dist="38100" dir="2700000" algn="tl" rotWithShape="0">
              <a:prstClr val="black">
                <a:alpha val="40000"/>
              </a:prstClr>
            </a:outerShdw>
          </a:effectLst>
        </p:spPr>
      </p:pic>
      <p:pic>
        <p:nvPicPr>
          <p:cNvPr id="110" name="图片 110" descr="1e57bad8570725e99dbe5900512665e"/>
          <p:cNvPicPr>
            <a:picLocks noChangeAspect="1"/>
          </p:cNvPicPr>
          <p:nvPr/>
        </p:nvPicPr>
        <p:blipFill>
          <a:blip r:embed="rId4"/>
          <a:stretch>
            <a:fillRect/>
          </a:stretch>
        </p:blipFill>
        <p:spPr>
          <a:xfrm>
            <a:off x="5010785" y="1495425"/>
            <a:ext cx="2233295" cy="3620135"/>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4" name="文本框 3"/>
          <p:cNvSpPr txBox="1"/>
          <p:nvPr/>
        </p:nvSpPr>
        <p:spPr>
          <a:xfrm>
            <a:off x="653415" y="5203190"/>
            <a:ext cx="10881360" cy="1337945"/>
          </a:xfrm>
          <a:prstGeom prst="rect">
            <a:avLst/>
          </a:prstGeom>
          <a:noFill/>
        </p:spPr>
        <p:txBody>
          <a:bodyPr wrap="square" rtlCol="0">
            <a:spAutoFit/>
          </a:bodyPr>
          <a:p>
            <a:pPr>
              <a:lnSpc>
                <a:spcPct val="150000"/>
              </a:lnSpc>
            </a:pPr>
            <a:r>
              <a:rPr lang="zh-CN" altLang="en-US" b="1">
                <a:solidFill>
                  <a:srgbClr val="093779"/>
                </a:solidFill>
                <a:latin typeface="Microsoft YaHei Regular" charset="-122"/>
                <a:ea typeface="Microsoft YaHei Regular" charset="-122"/>
                <a:cs typeface="Microsoft YaHei Regular" charset="-122"/>
              </a:rPr>
              <a:t>■</a:t>
            </a:r>
            <a:r>
              <a:rPr lang="en-US" altLang="zh-CN" b="1">
                <a:solidFill>
                  <a:srgbClr val="093779"/>
                </a:solidFill>
                <a:latin typeface="Microsoft YaHei Regular" charset="-122"/>
                <a:ea typeface="Microsoft YaHei Regular" charset="-122"/>
                <a:cs typeface="Microsoft YaHei Regular" charset="-122"/>
              </a:rPr>
              <a:t>  </a:t>
            </a:r>
            <a:r>
              <a:rPr lang="zh-CN" altLang="en-US" b="1">
                <a:solidFill>
                  <a:srgbClr val="093779"/>
                </a:solidFill>
                <a:latin typeface="Microsoft YaHei Regular" charset="-122"/>
                <a:ea typeface="Microsoft YaHei Regular" charset="-122"/>
                <a:cs typeface="Microsoft YaHei Regular" charset="-122"/>
              </a:rPr>
              <a:t>供</a:t>
            </a:r>
            <a:r>
              <a:rPr lang="zh-CN" altLang="en-US" b="1">
                <a:solidFill>
                  <a:srgbClr val="093779"/>
                </a:solidFill>
                <a:latin typeface="Microsoft YaHei Regular" charset="-122"/>
                <a:ea typeface="Microsoft YaHei Regular" charset="-122"/>
                <a:cs typeface="Microsoft YaHei Regular" charset="-122"/>
                <a:sym typeface="+mn-ea"/>
              </a:rPr>
              <a:t>纸质版</a:t>
            </a:r>
            <a:r>
              <a:rPr lang="zh-CN" altLang="en-US" b="1">
                <a:solidFill>
                  <a:srgbClr val="093779"/>
                </a:solidFill>
                <a:latin typeface="Microsoft YaHei Regular" charset="-122"/>
                <a:ea typeface="Microsoft YaHei Regular" charset="-122"/>
                <a:cs typeface="Microsoft YaHei Regular" charset="-122"/>
              </a:rPr>
              <a:t>、</a:t>
            </a:r>
            <a:r>
              <a:rPr lang="zh-CN" altLang="en-US" b="1">
                <a:solidFill>
                  <a:srgbClr val="093779"/>
                </a:solidFill>
                <a:latin typeface="Microsoft YaHei Regular" charset="-122"/>
                <a:ea typeface="Microsoft YaHei Regular" charset="-122"/>
                <a:cs typeface="Microsoft YaHei Regular" charset="-122"/>
                <a:sym typeface="+mn-ea"/>
              </a:rPr>
              <a:t>电子版</a:t>
            </a:r>
            <a:r>
              <a:rPr lang="zh-CN" altLang="en-US" b="1">
                <a:solidFill>
                  <a:srgbClr val="093779"/>
                </a:solidFill>
                <a:latin typeface="Microsoft YaHei Regular" charset="-122"/>
                <a:ea typeface="Microsoft YaHei Regular" charset="-122"/>
                <a:cs typeface="Microsoft YaHei Regular" charset="-122"/>
              </a:rPr>
              <a:t>形式报告自由选择，其中电子版查询方式可永久存档，企业提供团体分析报告</a:t>
            </a:r>
            <a:endParaRPr lang="zh-CN" altLang="en-US" b="1">
              <a:solidFill>
                <a:srgbClr val="093779"/>
              </a:solidFill>
              <a:latin typeface="Microsoft YaHei Regular" charset="-122"/>
              <a:ea typeface="Microsoft YaHei Regular" charset="-122"/>
              <a:cs typeface="Microsoft YaHei Regular" charset="-122"/>
            </a:endParaRPr>
          </a:p>
          <a:p>
            <a:pPr>
              <a:lnSpc>
                <a:spcPct val="150000"/>
              </a:lnSpc>
            </a:pPr>
            <a:r>
              <a:rPr lang="zh-CN" altLang="en-US" b="1">
                <a:solidFill>
                  <a:srgbClr val="093779"/>
                </a:solidFill>
                <a:latin typeface="Microsoft YaHei Regular" charset="-122"/>
                <a:ea typeface="Microsoft YaHei Regular" charset="-122"/>
                <a:cs typeface="Microsoft YaHei Regular" charset="-122"/>
                <a:sym typeface="+mn-ea"/>
              </a:rPr>
              <a:t>■</a:t>
            </a:r>
            <a:r>
              <a:rPr lang="en-US" altLang="zh-CN" b="1">
                <a:solidFill>
                  <a:srgbClr val="093779"/>
                </a:solidFill>
                <a:latin typeface="Microsoft YaHei Regular" charset="-122"/>
                <a:ea typeface="Microsoft YaHei Regular" charset="-122"/>
                <a:cs typeface="Microsoft YaHei Regular" charset="-122"/>
                <a:sym typeface="+mn-ea"/>
              </a:rPr>
              <a:t>  </a:t>
            </a:r>
            <a:r>
              <a:rPr lang="en-US" altLang="zh-CN" b="1">
                <a:solidFill>
                  <a:srgbClr val="E22B8A"/>
                </a:solidFill>
                <a:latin typeface="Microsoft YaHei Regular" charset="-122"/>
                <a:ea typeface="Microsoft YaHei Regular" charset="-122"/>
                <a:cs typeface="Microsoft YaHei Regular" charset="-122"/>
              </a:rPr>
              <a:t>www.health-100.cn</a:t>
            </a:r>
            <a:r>
              <a:rPr lang="zh-CN" altLang="en-US" b="1">
                <a:solidFill>
                  <a:srgbClr val="093779"/>
                </a:solidFill>
                <a:latin typeface="Microsoft YaHei Regular" charset="-122"/>
                <a:ea typeface="Microsoft YaHei Regular" charset="-122"/>
                <a:cs typeface="Microsoft YaHei Regular" charset="-122"/>
              </a:rPr>
              <a:t>官网查询、</a:t>
            </a:r>
            <a:r>
              <a:rPr lang="zh-CN" altLang="en-US" b="1">
                <a:solidFill>
                  <a:srgbClr val="E22B8A"/>
                </a:solidFill>
                <a:latin typeface="Microsoft YaHei Regular" charset="-122"/>
                <a:ea typeface="Microsoft YaHei Regular" charset="-122"/>
                <a:cs typeface="Microsoft YaHei Regular" charset="-122"/>
              </a:rPr>
              <a:t>微信小程序、支付宝</a:t>
            </a:r>
            <a:r>
              <a:rPr lang="zh-CN" altLang="en-US" b="1">
                <a:solidFill>
                  <a:srgbClr val="093779"/>
                </a:solidFill>
                <a:latin typeface="Microsoft YaHei Regular" charset="-122"/>
                <a:ea typeface="Microsoft YaHei Regular" charset="-122"/>
                <a:cs typeface="Microsoft YaHei Regular" charset="-122"/>
              </a:rPr>
              <a:t>等多种查询方式</a:t>
            </a:r>
            <a:endParaRPr lang="zh-CN" altLang="en-US" b="1">
              <a:solidFill>
                <a:srgbClr val="093779"/>
              </a:solidFill>
              <a:latin typeface="Microsoft YaHei Regular" charset="-122"/>
              <a:ea typeface="Microsoft YaHei Regular" charset="-122"/>
              <a:cs typeface="Microsoft YaHei Regular" charset="-122"/>
            </a:endParaRPr>
          </a:p>
          <a:p>
            <a:pPr>
              <a:lnSpc>
                <a:spcPct val="150000"/>
              </a:lnSpc>
            </a:pPr>
            <a:r>
              <a:rPr lang="zh-CN" altLang="en-US" b="1">
                <a:solidFill>
                  <a:srgbClr val="093779"/>
                </a:solidFill>
                <a:latin typeface="Microsoft YaHei Regular" charset="-122"/>
                <a:ea typeface="Microsoft YaHei Regular" charset="-122"/>
                <a:cs typeface="Microsoft YaHei Regular" charset="-122"/>
                <a:sym typeface="+mn-ea"/>
              </a:rPr>
              <a:t>■</a:t>
            </a:r>
            <a:r>
              <a:rPr lang="en-US" altLang="zh-CN" b="1">
                <a:solidFill>
                  <a:srgbClr val="093779"/>
                </a:solidFill>
                <a:latin typeface="Microsoft YaHei Regular" charset="-122"/>
                <a:ea typeface="Microsoft YaHei Regular" charset="-122"/>
                <a:cs typeface="Microsoft YaHei Regular" charset="-122"/>
                <a:sym typeface="+mn-ea"/>
              </a:rPr>
              <a:t>  </a:t>
            </a:r>
            <a:r>
              <a:rPr lang="zh-CN" altLang="en-US" b="1">
                <a:solidFill>
                  <a:srgbClr val="093779"/>
                </a:solidFill>
                <a:latin typeface="Microsoft YaHei Regular" charset="-122"/>
                <a:ea typeface="Microsoft YaHei Regular" charset="-122"/>
                <a:cs typeface="Microsoft YaHei Regular" charset="-122"/>
              </a:rPr>
              <a:t>企业用户体检完成后提供企业版团体汇总报告分析。</a:t>
            </a:r>
            <a:endParaRPr lang="zh-CN" altLang="en-US" b="1">
              <a:solidFill>
                <a:srgbClr val="093779"/>
              </a:solidFill>
              <a:latin typeface="Microsoft YaHei Regular" charset="-122"/>
              <a:ea typeface="Microsoft YaHei Regular" charset="-122"/>
              <a:cs typeface="Microsoft YaHei Regular" charset="-122"/>
            </a:endParaRPr>
          </a:p>
        </p:txBody>
      </p:sp>
      <p:sp>
        <p:nvSpPr>
          <p:cNvPr id="7" name="圆角矩形 6"/>
          <p:cNvSpPr/>
          <p:nvPr/>
        </p:nvSpPr>
        <p:spPr>
          <a:xfrm>
            <a:off x="9860915" y="3466465"/>
            <a:ext cx="968375" cy="8509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3310890" y="4578985"/>
            <a:ext cx="699135" cy="699135"/>
          </a:xfrm>
          <a:prstGeom prst="ellipse">
            <a:avLst/>
          </a:prstGeom>
          <a:solidFill>
            <a:srgbClr val="E22B8A"/>
          </a:solidFill>
          <a:ln>
            <a:noFill/>
          </a:ln>
        </p:spPr>
        <p:txBody>
          <a:bodyPr/>
          <a:p>
            <a:pPr algn="ctr"/>
            <a:r>
              <a:rPr lang="en-US" altLang="zh-CN" sz="3200">
                <a:solidFill>
                  <a:schemeClr val="bg1"/>
                </a:solidFill>
                <a:latin typeface="Arial Black" panose="020B0A04020102020204" charset="0"/>
                <a:cs typeface="Arial Black" panose="020B0A04020102020204" charset="0"/>
              </a:rPr>
              <a:t>1</a:t>
            </a:r>
            <a:endParaRPr lang="en-US" altLang="zh-CN" sz="3200">
              <a:solidFill>
                <a:schemeClr val="bg1"/>
              </a:solidFill>
              <a:latin typeface="Arial Black" panose="020B0A04020102020204" charset="0"/>
              <a:cs typeface="Arial Black" panose="020B0A04020102020204" charset="0"/>
            </a:endParaRPr>
          </a:p>
        </p:txBody>
      </p:sp>
      <p:pic>
        <p:nvPicPr>
          <p:cNvPr id="107" name="图片 107" descr="fb019737c03ff2eed65b77467232577"/>
          <p:cNvPicPr>
            <a:picLocks noChangeAspect="1"/>
          </p:cNvPicPr>
          <p:nvPr/>
        </p:nvPicPr>
        <p:blipFill>
          <a:blip r:embed="rId5"/>
          <a:stretch>
            <a:fillRect/>
          </a:stretch>
        </p:blipFill>
        <p:spPr>
          <a:xfrm>
            <a:off x="9479915" y="2192655"/>
            <a:ext cx="2054860" cy="3010535"/>
          </a:xfrm>
          <a:prstGeom prst="rect">
            <a:avLst/>
          </a:prstGeom>
          <a:ln>
            <a:solidFill>
              <a:schemeClr val="tx1">
                <a:lumMod val="75000"/>
                <a:lumOff val="25000"/>
              </a:schemeClr>
            </a:solidFill>
          </a:ln>
        </p:spPr>
      </p:pic>
      <p:sp>
        <p:nvSpPr>
          <p:cNvPr id="10" name="椭圆 9"/>
          <p:cNvSpPr/>
          <p:nvPr/>
        </p:nvSpPr>
        <p:spPr>
          <a:xfrm>
            <a:off x="6806565" y="4578985"/>
            <a:ext cx="699135" cy="699135"/>
          </a:xfrm>
          <a:prstGeom prst="ellipse">
            <a:avLst/>
          </a:prstGeom>
          <a:solidFill>
            <a:srgbClr val="E22B8A"/>
          </a:solidFill>
          <a:ln>
            <a:noFill/>
          </a:ln>
        </p:spPr>
        <p:txBody>
          <a:bodyPr/>
          <a:p>
            <a:pPr algn="ctr"/>
            <a:r>
              <a:rPr lang="en-US" altLang="zh-CN" sz="3200">
                <a:solidFill>
                  <a:schemeClr val="bg1"/>
                </a:solidFill>
                <a:latin typeface="Arial Black" panose="020B0A04020102020204" charset="0"/>
                <a:cs typeface="Arial Black" panose="020B0A04020102020204" charset="0"/>
              </a:rPr>
              <a:t>2</a:t>
            </a:r>
            <a:endParaRPr lang="en-US" altLang="zh-CN" sz="3200">
              <a:solidFill>
                <a:schemeClr val="bg1"/>
              </a:solidFill>
              <a:latin typeface="Arial Black" panose="020B0A04020102020204" charset="0"/>
              <a:cs typeface="Arial Black" panose="020B0A04020102020204" charset="0"/>
            </a:endParaRPr>
          </a:p>
        </p:txBody>
      </p:sp>
      <p:sp>
        <p:nvSpPr>
          <p:cNvPr id="11" name="椭圆 10"/>
          <p:cNvSpPr/>
          <p:nvPr/>
        </p:nvSpPr>
        <p:spPr>
          <a:xfrm>
            <a:off x="10786745" y="4578985"/>
            <a:ext cx="699135" cy="699135"/>
          </a:xfrm>
          <a:prstGeom prst="ellipse">
            <a:avLst/>
          </a:prstGeom>
          <a:solidFill>
            <a:srgbClr val="E22B8A"/>
          </a:solidFill>
          <a:ln>
            <a:noFill/>
          </a:ln>
        </p:spPr>
        <p:txBody>
          <a:bodyPr/>
          <a:p>
            <a:pPr algn="ctr"/>
            <a:r>
              <a:rPr lang="en-US" altLang="zh-CN" sz="3200">
                <a:solidFill>
                  <a:schemeClr val="bg1"/>
                </a:solidFill>
                <a:latin typeface="Arial Black" panose="020B0A04020102020204" charset="0"/>
                <a:cs typeface="Arial Black" panose="020B0A04020102020204" charset="0"/>
              </a:rPr>
              <a:t>3</a:t>
            </a:r>
            <a:endParaRPr lang="en-US" altLang="zh-CN" sz="3200">
              <a:solidFill>
                <a:schemeClr val="bg1"/>
              </a:solidFill>
              <a:latin typeface="Arial Black" panose="020B0A04020102020204" charset="0"/>
              <a:cs typeface="Arial Black" panose="020B0A04020102020204" charset="0"/>
            </a:endParaRPr>
          </a:p>
        </p:txBody>
      </p:sp>
      <p:sp>
        <p:nvSpPr>
          <p:cNvPr id="12" name="文本框 11"/>
          <p:cNvSpPr txBox="1"/>
          <p:nvPr/>
        </p:nvSpPr>
        <p:spPr>
          <a:xfrm>
            <a:off x="1898650" y="1094105"/>
            <a:ext cx="868680" cy="368300"/>
          </a:xfrm>
          <a:prstGeom prst="rect">
            <a:avLst/>
          </a:prstGeom>
          <a:noFill/>
        </p:spPr>
        <p:txBody>
          <a:bodyPr wrap="none" rtlCol="0" anchor="t">
            <a:spAutoFit/>
          </a:bodyPr>
          <a:p>
            <a:r>
              <a:rPr lang="zh-CN" altLang="en-US">
                <a:solidFill>
                  <a:srgbClr val="093779"/>
                </a:solidFill>
                <a:latin typeface="Microsoft YaHei Regular" charset="-122"/>
                <a:ea typeface="Microsoft YaHei Regular" charset="-122"/>
                <a:cs typeface="微软雅黑" panose="020B0503020204020204" charset="-122"/>
                <a:sym typeface="+mn-ea"/>
              </a:rPr>
              <a:t>纸质版</a:t>
            </a:r>
            <a:endParaRPr lang="zh-CN" altLang="en-US">
              <a:solidFill>
                <a:srgbClr val="093779"/>
              </a:solidFill>
              <a:latin typeface="Microsoft YaHei Regular" charset="-122"/>
              <a:ea typeface="Microsoft YaHei Regular" charset="-122"/>
              <a:cs typeface="微软雅黑" panose="020B0503020204020204" charset="-122"/>
              <a:sym typeface="+mn-ea"/>
            </a:endParaRPr>
          </a:p>
        </p:txBody>
      </p:sp>
      <p:sp>
        <p:nvSpPr>
          <p:cNvPr id="13" name="文本框 12"/>
          <p:cNvSpPr txBox="1"/>
          <p:nvPr/>
        </p:nvSpPr>
        <p:spPr>
          <a:xfrm>
            <a:off x="5638165" y="1100455"/>
            <a:ext cx="868680" cy="368300"/>
          </a:xfrm>
          <a:prstGeom prst="rect">
            <a:avLst/>
          </a:prstGeom>
          <a:noFill/>
        </p:spPr>
        <p:txBody>
          <a:bodyPr wrap="none" rtlCol="0" anchor="t">
            <a:spAutoFit/>
          </a:bodyPr>
          <a:p>
            <a:r>
              <a:rPr lang="zh-CN" altLang="en-US">
                <a:solidFill>
                  <a:srgbClr val="093779"/>
                </a:solidFill>
                <a:latin typeface="Microsoft YaHei Regular" charset="-122"/>
                <a:ea typeface="Microsoft YaHei Regular" charset="-122"/>
                <a:cs typeface="微软雅黑" panose="020B0503020204020204" charset="-122"/>
                <a:sym typeface="+mn-ea"/>
              </a:rPr>
              <a:t>电子版</a:t>
            </a:r>
            <a:endParaRPr lang="zh-CN" altLang="en-US">
              <a:solidFill>
                <a:srgbClr val="093779"/>
              </a:solidFill>
              <a:latin typeface="Microsoft YaHei Regular" charset="-122"/>
              <a:ea typeface="Microsoft YaHei Regular" charset="-122"/>
              <a:cs typeface="微软雅黑" panose="020B0503020204020204" charset="-122"/>
              <a:sym typeface="+mn-ea"/>
            </a:endParaRPr>
          </a:p>
        </p:txBody>
      </p:sp>
      <p:sp>
        <p:nvSpPr>
          <p:cNvPr id="14" name="文本框 13"/>
          <p:cNvSpPr txBox="1"/>
          <p:nvPr/>
        </p:nvSpPr>
        <p:spPr>
          <a:xfrm>
            <a:off x="8711565" y="1120140"/>
            <a:ext cx="2011680" cy="368300"/>
          </a:xfrm>
          <a:prstGeom prst="rect">
            <a:avLst/>
          </a:prstGeom>
          <a:noFill/>
        </p:spPr>
        <p:txBody>
          <a:bodyPr wrap="none" rtlCol="0" anchor="t">
            <a:spAutoFit/>
          </a:bodyPr>
          <a:p>
            <a:r>
              <a:rPr lang="zh-CN" altLang="en-US">
                <a:solidFill>
                  <a:srgbClr val="093779"/>
                </a:solidFill>
                <a:latin typeface="Microsoft YaHei Regular" charset="-122"/>
                <a:ea typeface="Microsoft YaHei Regular" charset="-122"/>
                <a:cs typeface="微软雅黑" panose="020B0503020204020204" charset="-122"/>
                <a:sym typeface="+mn-ea"/>
              </a:rPr>
              <a:t>企业团体分析报告</a:t>
            </a:r>
            <a:endParaRPr lang="zh-CN" altLang="en-US">
              <a:solidFill>
                <a:srgbClr val="093779"/>
              </a:solidFill>
              <a:latin typeface="Microsoft YaHei Regular" charset="-122"/>
              <a:ea typeface="Microsoft YaHei Regular" charset="-122"/>
              <a:cs typeface="微软雅黑" panose="020B0503020204020204" charset="-122"/>
              <a:sym typeface="+mn-ea"/>
            </a:endParaRPr>
          </a:p>
        </p:txBody>
      </p:sp>
      <p:sp>
        <p:nvSpPr>
          <p:cNvPr id="15" name="矩形 14"/>
          <p:cNvSpPr/>
          <p:nvPr/>
        </p:nvSpPr>
        <p:spPr>
          <a:xfrm>
            <a:off x="9511665" y="1777365"/>
            <a:ext cx="317500" cy="137160"/>
          </a:xfrm>
          <a:prstGeom prst="rect">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7" name="TextBox 2"/>
          <p:cNvSpPr txBox="1"/>
          <p:nvPr/>
        </p:nvSpPr>
        <p:spPr>
          <a:xfrm>
            <a:off x="3708400" y="694055"/>
            <a:ext cx="4953000" cy="613410"/>
          </a:xfrm>
          <a:prstGeom prst="rect">
            <a:avLst/>
          </a:prstGeom>
        </p:spPr>
        <p:txBody>
          <a:bodyPr wrap="square" lIns="127000" tIns="63500" rIns="127000" bIns="63500" rtlCol="0" anchor="t">
            <a:spAutoFit/>
          </a:bodyPr>
          <a:p>
            <a:pPr latinLnBrk="1">
              <a:lnSpc>
                <a:spcPct val="113000"/>
              </a:lnSpc>
            </a:pPr>
            <a:r>
              <a:rPr lang="zh-CN" altLang="en-US" sz="2800" b="1" dirty="0">
                <a:solidFill>
                  <a:srgbClr val="003586"/>
                </a:solidFill>
                <a:latin typeface="微软雅黑" panose="020B0503020204020204" charset="-122"/>
                <a:ea typeface="微软雅黑" panose="020B0503020204020204" charset="-122"/>
                <a:sym typeface="+mn-ea"/>
              </a:rPr>
              <a:t>一眼看得懂的电子</a:t>
            </a:r>
            <a:r>
              <a:rPr lang="zh-CN" altLang="en-US" sz="2800" b="1" dirty="0">
                <a:solidFill>
                  <a:srgbClr val="003586"/>
                </a:solidFill>
                <a:latin typeface="微软雅黑" panose="020B0503020204020204" charset="-122"/>
                <a:ea typeface="微软雅黑" panose="020B0503020204020204" charset="-122"/>
                <a:sym typeface="+mn-ea"/>
              </a:rPr>
              <a:t>报告</a:t>
            </a:r>
            <a:endParaRPr lang="zh-CN" altLang="en-US" sz="2800" b="1" dirty="0">
              <a:solidFill>
                <a:srgbClr val="003586"/>
              </a:solidFill>
              <a:latin typeface="微软雅黑" panose="020B0503020204020204" charset="-122"/>
              <a:ea typeface="微软雅黑" panose="020B0503020204020204" charset="-122"/>
              <a:sym typeface="+mn-ea"/>
            </a:endParaRPr>
          </a:p>
        </p:txBody>
      </p:sp>
      <p:sp>
        <p:nvSpPr>
          <p:cNvPr id="4" name="文本框 3"/>
          <p:cNvSpPr txBox="1"/>
          <p:nvPr/>
        </p:nvSpPr>
        <p:spPr>
          <a:xfrm>
            <a:off x="246380" y="1428115"/>
            <a:ext cx="11699240" cy="33718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直观易懂</a:t>
            </a:r>
            <a:r>
              <a:rPr lang="en-US" altLang="zh-CN"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  </a:t>
            </a:r>
            <a:r>
              <a:rPr lang="en-US" altLang="zh-CN" sz="1600" b="1" dirty="0">
                <a:solidFill>
                  <a:schemeClr val="tx1">
                    <a:lumMod val="65000"/>
                    <a:lumOff val="35000"/>
                  </a:schemeClr>
                </a:solidFill>
                <a:latin typeface="黑体" panose="02010609060101010101" charset="-122"/>
                <a:ea typeface="黑体" panose="02010609060101010101" charset="-122"/>
                <a:cs typeface="黑体" panose="02010609060101010101" charset="-122"/>
                <a:sym typeface="+mn-ea"/>
              </a:rPr>
              <a:t>|</a:t>
            </a:r>
            <a:r>
              <a:rPr lang="en-US" altLang="zh-CN"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  </a:t>
            </a:r>
            <a:r>
              <a:rPr lang="zh-CN" altLang="en-US"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rPr>
              <a:t>历年结果比对分析</a:t>
            </a:r>
            <a:r>
              <a:rPr lang="en-US" altLang="zh-CN"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 </a:t>
            </a:r>
            <a:r>
              <a:rPr lang="en-US" altLang="zh-CN" sz="1600" b="1" dirty="0">
                <a:solidFill>
                  <a:schemeClr val="tx1">
                    <a:lumMod val="65000"/>
                    <a:lumOff val="35000"/>
                  </a:schemeClr>
                </a:solidFill>
                <a:latin typeface="黑体" panose="02010609060101010101" charset="-122"/>
                <a:ea typeface="黑体" panose="02010609060101010101" charset="-122"/>
                <a:cs typeface="黑体" panose="02010609060101010101" charset="-122"/>
              </a:rPr>
              <a:t>|</a:t>
            </a:r>
            <a:r>
              <a:rPr lang="en-US" altLang="zh-CN"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 </a:t>
            </a:r>
            <a:r>
              <a:rPr lang="zh-CN" altLang="en-US"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异常项标签化，缓解焦虑</a:t>
            </a:r>
            <a:r>
              <a:rPr lang="en-US" altLang="zh-CN"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 </a:t>
            </a:r>
            <a:r>
              <a:rPr lang="en-US" altLang="zh-CN" sz="1600" b="1" dirty="0">
                <a:solidFill>
                  <a:schemeClr val="tx1">
                    <a:lumMod val="65000"/>
                    <a:lumOff val="35000"/>
                  </a:schemeClr>
                </a:solidFill>
                <a:latin typeface="黑体" panose="02010609060101010101" charset="-122"/>
                <a:ea typeface="黑体" panose="02010609060101010101" charset="-122"/>
                <a:cs typeface="黑体" panose="02010609060101010101" charset="-122"/>
                <a:sym typeface="+mn-ea"/>
              </a:rPr>
              <a:t>|</a:t>
            </a:r>
            <a:r>
              <a:rPr lang="en-US" altLang="zh-CN"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 </a:t>
            </a:r>
            <a:r>
              <a:rPr lang="zh-CN" altLang="en-US"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异常项目，常见问题</a:t>
            </a:r>
            <a:r>
              <a:rPr lang="en-US" altLang="zh-CN"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 | </a:t>
            </a:r>
            <a:r>
              <a:rPr lang="zh-CN" altLang="en-US"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云影像</a:t>
            </a:r>
            <a:r>
              <a:rPr lang="en-US" altLang="zh-CN"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 </a:t>
            </a:r>
            <a:r>
              <a:rPr lang="zh-CN" altLang="en-US"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随时随地</a:t>
            </a:r>
            <a:r>
              <a:rPr lang="zh-CN" altLang="en-US"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rPr>
              <a:t>可查看</a:t>
            </a:r>
            <a:endParaRPr lang="zh-CN" altLang="en-US" sz="1600" b="1" noProof="0" dirty="0">
              <a:ln>
                <a:noFill/>
              </a:ln>
              <a:solidFill>
                <a:schemeClr val="tx1">
                  <a:lumMod val="65000"/>
                  <a:lumOff val="35000"/>
                </a:schemeClr>
              </a:solidFill>
              <a:effectLst/>
              <a:uLnTx/>
              <a:uFillTx/>
              <a:latin typeface="黑体" panose="02010609060101010101" charset="-122"/>
              <a:ea typeface="黑体" panose="02010609060101010101" charset="-122"/>
              <a:cs typeface="黑体" panose="02010609060101010101" charset="-122"/>
              <a:sym typeface="Arial" panose="020B0604020202020204" pitchFamily="34" charset="0"/>
            </a:endParaRPr>
          </a:p>
        </p:txBody>
      </p:sp>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380" y="1896110"/>
            <a:ext cx="2167890" cy="4679950"/>
          </a:xfrm>
          <a:prstGeom prst="rect">
            <a:avLst/>
          </a:prstGeom>
          <a:ln>
            <a:solidFill>
              <a:schemeClr val="tx1"/>
            </a:solidFill>
          </a:ln>
        </p:spPr>
      </p:pic>
      <p:pic>
        <p:nvPicPr>
          <p:cNvPr id="16" name="图片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87503" y="1881081"/>
            <a:ext cx="2167913" cy="4690391"/>
          </a:xfrm>
          <a:prstGeom prst="rect">
            <a:avLst/>
          </a:prstGeom>
          <a:ln>
            <a:solidFill>
              <a:schemeClr val="tx1"/>
            </a:solidFill>
          </a:ln>
        </p:spPr>
      </p:pic>
      <p:pic>
        <p:nvPicPr>
          <p:cNvPr id="18" name="图片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4285" y="1895847"/>
            <a:ext cx="2167913" cy="4690391"/>
          </a:xfrm>
          <a:prstGeom prst="rect">
            <a:avLst/>
          </a:prstGeom>
          <a:ln>
            <a:solidFill>
              <a:schemeClr val="tx1"/>
            </a:solidFill>
          </a:ln>
        </p:spPr>
      </p:pic>
      <p:pic>
        <p:nvPicPr>
          <p:cNvPr id="20" name="图片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0691" y="1872191"/>
            <a:ext cx="2167913" cy="4690391"/>
          </a:xfrm>
          <a:prstGeom prst="rect">
            <a:avLst/>
          </a:prstGeom>
          <a:ln>
            <a:solidFill>
              <a:schemeClr val="tx1"/>
            </a:solidFill>
          </a:ln>
        </p:spPr>
      </p:pic>
      <p:pic>
        <p:nvPicPr>
          <p:cNvPr id="22" name="图片 21"/>
          <p:cNvPicPr>
            <a:picLocks noChangeAspect="1"/>
          </p:cNvPicPr>
          <p:nvPr/>
        </p:nvPicPr>
        <p:blipFill>
          <a:blip r:embed="rId6"/>
          <a:stretch>
            <a:fillRect/>
          </a:stretch>
        </p:blipFill>
        <p:spPr>
          <a:xfrm>
            <a:off x="9674225" y="1885950"/>
            <a:ext cx="2161540" cy="4690110"/>
          </a:xfrm>
          <a:prstGeom prst="rect">
            <a:avLst/>
          </a:prstGeom>
          <a:ln>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238" name="图片 26"/>
          <p:cNvPicPr>
            <a:picLocks noChangeAspect="1"/>
          </p:cNvPicPr>
          <p:nvPr/>
        </p:nvPicPr>
        <p:blipFill>
          <a:blip r:embed="rId2"/>
          <a:stretch>
            <a:fillRect/>
          </a:stretch>
        </p:blipFill>
        <p:spPr>
          <a:xfrm>
            <a:off x="989965" y="2136140"/>
            <a:ext cx="10371455" cy="3721735"/>
          </a:xfrm>
          <a:prstGeom prst="rect">
            <a:avLst/>
          </a:prstGeom>
          <a:noFill/>
          <a:ln w="9525">
            <a:noFill/>
          </a:ln>
        </p:spPr>
      </p:pic>
      <p:sp>
        <p:nvSpPr>
          <p:cNvPr id="105" name="文本框 104"/>
          <p:cNvSpPr txBox="1"/>
          <p:nvPr/>
        </p:nvSpPr>
        <p:spPr>
          <a:xfrm>
            <a:off x="4100830" y="1284922"/>
            <a:ext cx="5080000" cy="521970"/>
          </a:xfrm>
          <a:prstGeom prst="rect">
            <a:avLst/>
          </a:prstGeom>
          <a:noFill/>
          <a:ln w="9525">
            <a:noFill/>
          </a:ln>
        </p:spPr>
        <p:txBody>
          <a:bodyPr>
            <a:spAutoFit/>
          </a:bodyPr>
          <a:p>
            <a:pPr marL="0" indent="0" algn="l"/>
            <a:r>
              <a:rPr lang="zh-CN" altLang="en-US" sz="2800" b="1" dirty="0">
                <a:solidFill>
                  <a:srgbClr val="003586"/>
                </a:solidFill>
                <a:latin typeface="微软雅黑" panose="020B0503020204020204" charset="-122"/>
                <a:ea typeface="微软雅黑" panose="020B0503020204020204" charset="-122"/>
              </a:rPr>
              <a:t>体检纸质报告</a:t>
            </a:r>
            <a:endParaRPr lang="zh-CN" altLang="en-US" sz="2800" b="1" dirty="0">
              <a:solidFill>
                <a:srgbClr val="003586"/>
              </a:solidFill>
              <a:latin typeface="微软雅黑" panose="020B0503020204020204" charset="-122"/>
              <a:ea typeface="微软雅黑" panose="020B0503020204020204" charset="-122"/>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custDataLst>
              <p:tags r:id="rId1"/>
            </p:custDataLst>
          </p:nvPr>
        </p:nvSpPr>
        <p:spPr>
          <a:xfrm>
            <a:off x="0" y="0"/>
            <a:ext cx="4267200" cy="69070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custDataLst>
              <p:tags r:id="rId2"/>
            </p:custDataLst>
          </p:nvPr>
        </p:nvSpPr>
        <p:spPr>
          <a:xfrm>
            <a:off x="1080135" y="667385"/>
            <a:ext cx="2106295" cy="4823460"/>
          </a:xfrm>
          <a:prstGeom prst="rect">
            <a:avLst/>
          </a:prstGeom>
          <a:no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custDataLst>
              <p:tags r:id="rId3"/>
            </p:custDataLst>
          </p:nvPr>
        </p:nvSpPr>
        <p:spPr>
          <a:xfrm>
            <a:off x="5492948" y="2790118"/>
            <a:ext cx="684256" cy="524818"/>
          </a:xfrm>
          <a:prstGeom prst="rect">
            <a:avLst/>
          </a:prstGeom>
          <a:noFill/>
        </p:spPr>
        <p:txBody>
          <a:bodyPr wrap="square" rtlCol="0">
            <a:normAutofit/>
          </a:bodyPr>
          <a:lstStyle>
            <a:defPPr>
              <a:defRPr lang="zh-CN"/>
            </a:defPPr>
            <a:lvl1pPr>
              <a:defRPr sz="2800">
                <a:solidFill>
                  <a:schemeClr val="tx2"/>
                </a:solidFill>
                <a:latin typeface="Impact" panose="020B0806030902050204" pitchFamily="34" charset="0"/>
              </a:defRPr>
            </a:lvl1pPr>
          </a:lstStyle>
          <a:p>
            <a:r>
              <a:rPr lang="en-US" altLang="zh-CN">
                <a:solidFill>
                  <a:schemeClr val="accent1"/>
                </a:solidFill>
                <a:latin typeface="+mn-lt"/>
              </a:rPr>
              <a:t>03.</a:t>
            </a:r>
            <a:endParaRPr lang="zh-CN" altLang="en-US">
              <a:solidFill>
                <a:schemeClr val="accent1"/>
              </a:solidFill>
              <a:latin typeface="+mn-lt"/>
            </a:endParaRPr>
          </a:p>
        </p:txBody>
      </p:sp>
      <p:sp>
        <p:nvSpPr>
          <p:cNvPr id="3" name="文本框 2"/>
          <p:cNvSpPr txBox="1"/>
          <p:nvPr>
            <p:custDataLst>
              <p:tags r:id="rId4"/>
            </p:custDataLst>
          </p:nvPr>
        </p:nvSpPr>
        <p:spPr>
          <a:xfrm>
            <a:off x="5492948" y="1912305"/>
            <a:ext cx="684256" cy="524818"/>
          </a:xfrm>
          <a:prstGeom prst="rect">
            <a:avLst/>
          </a:prstGeom>
          <a:noFill/>
        </p:spPr>
        <p:txBody>
          <a:bodyPr wrap="square" rtlCol="0">
            <a:normAutofit/>
          </a:bodyPr>
          <a:lstStyle>
            <a:defPPr>
              <a:defRPr lang="zh-CN"/>
            </a:defPPr>
            <a:lvl1pPr>
              <a:defRPr sz="2800">
                <a:solidFill>
                  <a:schemeClr val="tx2"/>
                </a:solidFill>
                <a:latin typeface="Impact" panose="020B0806030902050204" pitchFamily="34" charset="0"/>
              </a:defRPr>
            </a:lvl1pPr>
          </a:lstStyle>
          <a:p>
            <a:r>
              <a:rPr lang="en-US" altLang="zh-CN">
                <a:solidFill>
                  <a:schemeClr val="accent1"/>
                </a:solidFill>
                <a:latin typeface="+mn-lt"/>
              </a:rPr>
              <a:t>02.</a:t>
            </a:r>
            <a:endParaRPr lang="zh-CN" altLang="en-US">
              <a:solidFill>
                <a:schemeClr val="accent1"/>
              </a:solidFill>
              <a:latin typeface="+mn-lt"/>
            </a:endParaRPr>
          </a:p>
        </p:txBody>
      </p:sp>
      <p:sp>
        <p:nvSpPr>
          <p:cNvPr id="15" name="文本框 14"/>
          <p:cNvSpPr txBox="1"/>
          <p:nvPr>
            <p:custDataLst>
              <p:tags r:id="rId5"/>
            </p:custDataLst>
          </p:nvPr>
        </p:nvSpPr>
        <p:spPr>
          <a:xfrm>
            <a:off x="5492948" y="999461"/>
            <a:ext cx="684256" cy="524818"/>
          </a:xfrm>
          <a:prstGeom prst="rect">
            <a:avLst/>
          </a:prstGeom>
          <a:noFill/>
        </p:spPr>
        <p:txBody>
          <a:bodyPr wrap="square" rtlCol="0">
            <a:normAutofit/>
          </a:bodyPr>
          <a:lstStyle>
            <a:defPPr>
              <a:defRPr lang="zh-CN"/>
            </a:defPPr>
            <a:lvl1pPr>
              <a:defRPr sz="2800">
                <a:solidFill>
                  <a:schemeClr val="tx2"/>
                </a:solidFill>
                <a:latin typeface="Impact" panose="020B0806030902050204" pitchFamily="34" charset="0"/>
              </a:defRPr>
            </a:lvl1pPr>
          </a:lstStyle>
          <a:p>
            <a:r>
              <a:rPr lang="en-US" altLang="zh-CN" dirty="0">
                <a:solidFill>
                  <a:schemeClr val="accent1"/>
                </a:solidFill>
                <a:latin typeface="+mn-lt"/>
              </a:rPr>
              <a:t>01.</a:t>
            </a:r>
            <a:endParaRPr lang="zh-CN" altLang="en-US" dirty="0">
              <a:solidFill>
                <a:schemeClr val="accent1"/>
              </a:solidFill>
              <a:latin typeface="+mn-lt"/>
            </a:endParaRPr>
          </a:p>
        </p:txBody>
      </p:sp>
      <p:sp>
        <p:nvSpPr>
          <p:cNvPr id="18" name="文本框 17"/>
          <p:cNvSpPr txBox="1"/>
          <p:nvPr>
            <p:custDataLst>
              <p:tags r:id="rId6"/>
            </p:custDataLst>
          </p:nvPr>
        </p:nvSpPr>
        <p:spPr>
          <a:xfrm>
            <a:off x="6254714" y="1062061"/>
            <a:ext cx="2963679" cy="463075"/>
          </a:xfrm>
          <a:prstGeom prst="rect">
            <a:avLst/>
          </a:prstGeom>
        </p:spPr>
        <p:txBody>
          <a:bodyPr wrap="square">
            <a:normAutofit fontScale="90000"/>
          </a:bodyPr>
          <a:lstStyle>
            <a:defPPr>
              <a:defRPr lang="zh-CN"/>
            </a:defPPr>
            <a:lvl1pPr>
              <a:defRPr sz="2400">
                <a:solidFill>
                  <a:schemeClr val="tx1">
                    <a:lumMod val="65000"/>
                    <a:lumOff val="35000"/>
                  </a:schemeClr>
                </a:solidFill>
              </a:defRPr>
            </a:lvl1pPr>
          </a:lstStyle>
          <a:p>
            <a:r>
              <a:rPr lang="zh-CN" altLang="en-US"/>
              <a:t>体检套餐</a:t>
            </a:r>
            <a:endParaRPr lang="zh-CN" altLang="en-US"/>
          </a:p>
        </p:txBody>
      </p:sp>
      <p:sp>
        <p:nvSpPr>
          <p:cNvPr id="19" name="文本框 18"/>
          <p:cNvSpPr txBox="1"/>
          <p:nvPr>
            <p:custDataLst>
              <p:tags r:id="rId7"/>
            </p:custDataLst>
          </p:nvPr>
        </p:nvSpPr>
        <p:spPr>
          <a:xfrm>
            <a:off x="6254714" y="1974904"/>
            <a:ext cx="2963680" cy="463075"/>
          </a:xfrm>
          <a:prstGeom prst="rect">
            <a:avLst/>
          </a:prstGeom>
        </p:spPr>
        <p:txBody>
          <a:bodyPr wrap="none">
            <a:normAutofit fontScale="90000"/>
          </a:bodyPr>
          <a:lstStyle>
            <a:defPPr>
              <a:defRPr lang="zh-CN"/>
            </a:defPPr>
            <a:lvl1pPr>
              <a:defRPr sz="2400">
                <a:solidFill>
                  <a:schemeClr val="tx1">
                    <a:lumMod val="65000"/>
                    <a:lumOff val="35000"/>
                  </a:schemeClr>
                </a:solidFill>
              </a:defRPr>
            </a:lvl1pPr>
          </a:lstStyle>
          <a:p>
            <a:r>
              <a:rPr lang="zh-CN" altLang="en-US"/>
              <a:t>体检服务</a:t>
            </a:r>
            <a:endParaRPr lang="zh-CN" altLang="en-US"/>
          </a:p>
        </p:txBody>
      </p:sp>
      <p:sp>
        <p:nvSpPr>
          <p:cNvPr id="20" name="文本框 19"/>
          <p:cNvSpPr txBox="1"/>
          <p:nvPr>
            <p:custDataLst>
              <p:tags r:id="rId8"/>
            </p:custDataLst>
          </p:nvPr>
        </p:nvSpPr>
        <p:spPr>
          <a:xfrm>
            <a:off x="6254714" y="2836157"/>
            <a:ext cx="2963680" cy="463075"/>
          </a:xfrm>
          <a:prstGeom prst="rect">
            <a:avLst/>
          </a:prstGeom>
        </p:spPr>
        <p:txBody>
          <a:bodyPr wrap="square">
            <a:normAutofit fontScale="90000"/>
          </a:bodyPr>
          <a:lstStyle>
            <a:defPPr>
              <a:defRPr lang="zh-CN"/>
            </a:defPPr>
            <a:lvl1pPr>
              <a:defRPr sz="2400">
                <a:solidFill>
                  <a:schemeClr val="tx1">
                    <a:lumMod val="65000"/>
                    <a:lumOff val="35000"/>
                  </a:schemeClr>
                </a:solidFill>
              </a:defRPr>
            </a:lvl1pPr>
          </a:lstStyle>
          <a:p>
            <a:r>
              <a:rPr lang="zh-CN" altLang="en-US"/>
              <a:t>检后服务</a:t>
            </a:r>
            <a:endParaRPr lang="zh-CN" altLang="en-US"/>
          </a:p>
        </p:txBody>
      </p:sp>
      <p:sp>
        <p:nvSpPr>
          <p:cNvPr id="21" name="文本框 20"/>
          <p:cNvSpPr txBox="1"/>
          <p:nvPr>
            <p:custDataLst>
              <p:tags r:id="rId9"/>
            </p:custDataLst>
          </p:nvPr>
        </p:nvSpPr>
        <p:spPr>
          <a:xfrm>
            <a:off x="1203960" y="1116330"/>
            <a:ext cx="1859280" cy="3039745"/>
          </a:xfrm>
          <a:prstGeom prst="rect">
            <a:avLst/>
          </a:prstGeom>
          <a:noFill/>
        </p:spPr>
        <p:txBody>
          <a:bodyPr wrap="square" rtlCol="0">
            <a:noAutofit/>
          </a:bodyPr>
          <a:lstStyle>
            <a:defPPr>
              <a:defRPr lang="zh-CN"/>
            </a:defPPr>
            <a:lvl1pPr algn="ctr">
              <a:defRPr sz="2800">
                <a:solidFill>
                  <a:schemeClr val="bg1"/>
                </a:solidFill>
                <a:latin typeface="Impact" panose="020B0806030902050204" pitchFamily="34" charset="0"/>
              </a:defRPr>
            </a:lvl1pPr>
          </a:lstStyle>
          <a:p>
            <a:pPr>
              <a:lnSpc>
                <a:spcPct val="130000"/>
              </a:lnSpc>
            </a:pPr>
            <a:r>
              <a:rPr lang="zh-CN" altLang="en-US" sz="7200">
                <a:latin typeface="+mj-lt"/>
                <a:ea typeface="+mj-ea"/>
                <a:cs typeface="+mj-cs"/>
              </a:rPr>
              <a:t>目</a:t>
            </a:r>
            <a:endParaRPr lang="zh-CN" altLang="en-US" sz="7200">
              <a:latin typeface="+mj-lt"/>
              <a:ea typeface="+mj-ea"/>
              <a:cs typeface="+mj-cs"/>
            </a:endParaRPr>
          </a:p>
          <a:p>
            <a:pPr>
              <a:lnSpc>
                <a:spcPct val="130000"/>
              </a:lnSpc>
            </a:pPr>
            <a:r>
              <a:rPr lang="zh-CN" altLang="en-US" sz="7200">
                <a:latin typeface="+mj-lt"/>
                <a:ea typeface="+mj-ea"/>
                <a:cs typeface="+mj-cs"/>
              </a:rPr>
              <a:t>录</a:t>
            </a:r>
            <a:endParaRPr lang="zh-CN" altLang="en-US" sz="7200">
              <a:latin typeface="+mj-lt"/>
              <a:ea typeface="+mj-ea"/>
              <a:cs typeface="+mj-cs"/>
            </a:endParaRPr>
          </a:p>
        </p:txBody>
      </p:sp>
      <p:sp>
        <p:nvSpPr>
          <p:cNvPr id="5" name="文本框 4"/>
          <p:cNvSpPr txBox="1"/>
          <p:nvPr>
            <p:custDataLst>
              <p:tags r:id="rId10"/>
            </p:custDataLst>
          </p:nvPr>
        </p:nvSpPr>
        <p:spPr>
          <a:xfrm>
            <a:off x="5520973" y="3625783"/>
            <a:ext cx="684256" cy="524818"/>
          </a:xfrm>
          <a:prstGeom prst="rect">
            <a:avLst/>
          </a:prstGeom>
          <a:noFill/>
        </p:spPr>
        <p:txBody>
          <a:bodyPr wrap="square" rtlCol="0">
            <a:normAutofit/>
          </a:bodyPr>
          <a:lstStyle>
            <a:defPPr>
              <a:defRPr lang="zh-CN"/>
            </a:defPPr>
            <a:lvl1pPr>
              <a:defRPr sz="2800">
                <a:solidFill>
                  <a:schemeClr val="tx2"/>
                </a:solidFill>
                <a:latin typeface="Impact" panose="020B0806030902050204" pitchFamily="34" charset="0"/>
              </a:defRPr>
            </a:lvl1pPr>
          </a:lstStyle>
          <a:p>
            <a:r>
              <a:rPr lang="en-US" altLang="zh-CN">
                <a:solidFill>
                  <a:schemeClr val="accent1"/>
                </a:solidFill>
                <a:latin typeface="+mn-lt"/>
              </a:rPr>
              <a:t>04.</a:t>
            </a:r>
            <a:endParaRPr lang="zh-CN" altLang="en-US">
              <a:solidFill>
                <a:schemeClr val="accent1"/>
              </a:solidFill>
              <a:latin typeface="+mn-lt"/>
            </a:endParaRPr>
          </a:p>
        </p:txBody>
      </p:sp>
      <p:sp>
        <p:nvSpPr>
          <p:cNvPr id="7" name="文本框 6"/>
          <p:cNvSpPr txBox="1"/>
          <p:nvPr>
            <p:custDataLst>
              <p:tags r:id="rId11"/>
            </p:custDataLst>
          </p:nvPr>
        </p:nvSpPr>
        <p:spPr>
          <a:xfrm>
            <a:off x="6282739" y="3671822"/>
            <a:ext cx="2963680" cy="463075"/>
          </a:xfrm>
          <a:prstGeom prst="rect">
            <a:avLst/>
          </a:prstGeom>
        </p:spPr>
        <p:txBody>
          <a:bodyPr wrap="square">
            <a:normAutofit fontScale="90000"/>
          </a:bodyPr>
          <a:lstStyle>
            <a:defPPr>
              <a:defRPr lang="zh-CN"/>
            </a:defPPr>
            <a:lvl1pPr>
              <a:defRPr sz="2400">
                <a:solidFill>
                  <a:schemeClr val="tx1">
                    <a:lumMod val="65000"/>
                    <a:lumOff val="35000"/>
                  </a:schemeClr>
                </a:solidFill>
              </a:defRPr>
            </a:lvl1pPr>
          </a:lstStyle>
          <a:p>
            <a:r>
              <a:rPr lang="zh-CN" altLang="en-US"/>
              <a:t>增值服务</a:t>
            </a:r>
            <a:endParaRPr lang="zh-CN" altLang="en-US"/>
          </a:p>
        </p:txBody>
      </p:sp>
      <p:sp>
        <p:nvSpPr>
          <p:cNvPr id="10" name="文本框 9"/>
          <p:cNvSpPr txBox="1"/>
          <p:nvPr>
            <p:custDataLst>
              <p:tags r:id="rId12"/>
            </p:custDataLst>
          </p:nvPr>
        </p:nvSpPr>
        <p:spPr>
          <a:xfrm>
            <a:off x="1154430" y="4544060"/>
            <a:ext cx="1981835" cy="649605"/>
          </a:xfrm>
          <a:prstGeom prst="rect">
            <a:avLst/>
          </a:prstGeom>
          <a:noFill/>
        </p:spPr>
        <p:txBody>
          <a:bodyPr wrap="square" rtlCol="0">
            <a:noAutofit/>
          </a:bodyPr>
          <a:lstStyle>
            <a:defPPr>
              <a:defRPr lang="zh-CN"/>
            </a:defPPr>
            <a:lvl1pPr algn="ctr">
              <a:defRPr sz="2800">
                <a:solidFill>
                  <a:schemeClr val="bg1"/>
                </a:solidFill>
                <a:latin typeface="Impact" panose="020B0806030902050204" pitchFamily="34" charset="0"/>
              </a:defRPr>
            </a:lvl1pPr>
          </a:lstStyle>
          <a:p>
            <a:pPr>
              <a:lnSpc>
                <a:spcPct val="130000"/>
              </a:lnSpc>
            </a:pPr>
            <a:r>
              <a:rPr lang="en-US" altLang="zh-CN" sz="2400">
                <a:latin typeface="微软雅黑" panose="020B0503020204020204" charset="-122"/>
                <a:ea typeface="微软雅黑" panose="020B0503020204020204" charset="-122"/>
                <a:cs typeface="+mj-cs"/>
              </a:rPr>
              <a:t>CONTENTS</a:t>
            </a:r>
            <a:endParaRPr lang="en-US" altLang="zh-CN" sz="2400">
              <a:latin typeface="微软雅黑" panose="020B0503020204020204" charset="-122"/>
              <a:ea typeface="微软雅黑" panose="020B0503020204020204" charset="-122"/>
              <a:cs typeface="+mj-cs"/>
            </a:endParaRPr>
          </a:p>
        </p:txBody>
      </p:sp>
      <p:sp>
        <p:nvSpPr>
          <p:cNvPr id="6" name="文本框 5"/>
          <p:cNvSpPr txBox="1"/>
          <p:nvPr>
            <p:custDataLst>
              <p:tags r:id="rId13"/>
            </p:custDataLst>
          </p:nvPr>
        </p:nvSpPr>
        <p:spPr>
          <a:xfrm>
            <a:off x="5521325" y="4434840"/>
            <a:ext cx="681990" cy="581025"/>
          </a:xfrm>
          <a:prstGeom prst="rect">
            <a:avLst/>
          </a:prstGeom>
          <a:noFill/>
        </p:spPr>
        <p:txBody>
          <a:bodyPr wrap="square" rtlCol="0">
            <a:normAutofit/>
          </a:bodyPr>
          <a:lstStyle>
            <a:defPPr>
              <a:defRPr lang="zh-CN"/>
            </a:defPPr>
            <a:lvl1pPr>
              <a:defRPr sz="2800">
                <a:solidFill>
                  <a:schemeClr val="tx2"/>
                </a:solidFill>
                <a:latin typeface="Impact" panose="020B0806030902050204" pitchFamily="34" charset="0"/>
              </a:defRPr>
            </a:lvl1pPr>
          </a:lstStyle>
          <a:p>
            <a:r>
              <a:rPr lang="en-US" altLang="zh-CN">
                <a:solidFill>
                  <a:schemeClr val="accent1"/>
                </a:solidFill>
                <a:latin typeface="+mn-lt"/>
              </a:rPr>
              <a:t>05.</a:t>
            </a:r>
            <a:endParaRPr lang="zh-CN" altLang="en-US">
              <a:solidFill>
                <a:schemeClr val="accent1"/>
              </a:solidFill>
              <a:latin typeface="+mn-lt"/>
            </a:endParaRPr>
          </a:p>
        </p:txBody>
      </p:sp>
      <p:sp>
        <p:nvSpPr>
          <p:cNvPr id="8" name="文本框 7"/>
          <p:cNvSpPr txBox="1"/>
          <p:nvPr>
            <p:custDataLst>
              <p:tags r:id="rId14"/>
            </p:custDataLst>
          </p:nvPr>
        </p:nvSpPr>
        <p:spPr>
          <a:xfrm>
            <a:off x="6280334" y="4487914"/>
            <a:ext cx="2954655" cy="461665"/>
          </a:xfrm>
          <a:prstGeom prst="rect">
            <a:avLst/>
          </a:prstGeom>
        </p:spPr>
        <p:txBody>
          <a:bodyPr wrap="square">
            <a:normAutofit lnSpcReduction="10000"/>
          </a:bodyPr>
          <a:lstStyle>
            <a:defPPr>
              <a:defRPr lang="zh-CN"/>
            </a:defPPr>
            <a:lvl1pPr>
              <a:defRPr sz="2400">
                <a:solidFill>
                  <a:schemeClr val="tx1">
                    <a:lumMod val="65000"/>
                    <a:lumOff val="35000"/>
                  </a:schemeClr>
                </a:solidFill>
              </a:defRPr>
            </a:lvl1pPr>
          </a:lstStyle>
          <a:p>
            <a:r>
              <a:rPr lang="zh-CN" altLang="en-US"/>
              <a:t>特色</a:t>
            </a:r>
            <a:r>
              <a:rPr lang="zh-CN" altLang="en-US"/>
              <a:t>服务</a:t>
            </a:r>
            <a:endParaRPr lang="zh-CN" altLang="en-US"/>
          </a:p>
        </p:txBody>
      </p:sp>
      <p:sp>
        <p:nvSpPr>
          <p:cNvPr id="9" name="文本框 8"/>
          <p:cNvSpPr txBox="1"/>
          <p:nvPr>
            <p:custDataLst>
              <p:tags r:id="rId15"/>
            </p:custDataLst>
          </p:nvPr>
        </p:nvSpPr>
        <p:spPr>
          <a:xfrm>
            <a:off x="5526405" y="5217160"/>
            <a:ext cx="681990" cy="581025"/>
          </a:xfrm>
          <a:prstGeom prst="rect">
            <a:avLst/>
          </a:prstGeom>
          <a:noFill/>
        </p:spPr>
        <p:txBody>
          <a:bodyPr wrap="square" rtlCol="0">
            <a:normAutofit/>
          </a:bodyPr>
          <a:lstStyle>
            <a:defPPr>
              <a:defRPr lang="zh-CN"/>
            </a:defPPr>
            <a:lvl1pPr>
              <a:defRPr sz="2800">
                <a:solidFill>
                  <a:schemeClr val="tx2"/>
                </a:solidFill>
                <a:latin typeface="Impact" panose="020B0806030902050204" pitchFamily="34" charset="0"/>
              </a:defRPr>
            </a:lvl1pPr>
          </a:lstStyle>
          <a:p>
            <a:r>
              <a:rPr lang="en-US" altLang="zh-CN">
                <a:solidFill>
                  <a:schemeClr val="accent1"/>
                </a:solidFill>
                <a:latin typeface="+mn-lt"/>
              </a:rPr>
              <a:t>06.</a:t>
            </a:r>
            <a:endParaRPr lang="zh-CN" altLang="en-US">
              <a:solidFill>
                <a:schemeClr val="accent1"/>
              </a:solidFill>
              <a:latin typeface="+mn-lt"/>
            </a:endParaRPr>
          </a:p>
        </p:txBody>
      </p:sp>
      <p:sp>
        <p:nvSpPr>
          <p:cNvPr id="11" name="文本框 10"/>
          <p:cNvSpPr txBox="1"/>
          <p:nvPr>
            <p:custDataLst>
              <p:tags r:id="rId16"/>
            </p:custDataLst>
          </p:nvPr>
        </p:nvSpPr>
        <p:spPr>
          <a:xfrm>
            <a:off x="6285414" y="5270234"/>
            <a:ext cx="2954655" cy="461665"/>
          </a:xfrm>
          <a:prstGeom prst="rect">
            <a:avLst/>
          </a:prstGeom>
        </p:spPr>
        <p:txBody>
          <a:bodyPr wrap="square">
            <a:normAutofit fontScale="90000"/>
          </a:bodyPr>
          <a:lstStyle>
            <a:defPPr>
              <a:defRPr lang="zh-CN"/>
            </a:defPPr>
            <a:lvl1pPr>
              <a:defRPr sz="2400">
                <a:solidFill>
                  <a:schemeClr val="tx1">
                    <a:lumMod val="65000"/>
                    <a:lumOff val="35000"/>
                  </a:schemeClr>
                </a:solidFill>
              </a:defRPr>
            </a:lvl1pPr>
          </a:lstStyle>
          <a:p>
            <a:r>
              <a:rPr lang="zh-CN" altLang="en-US"/>
              <a:t>公司介绍</a:t>
            </a:r>
            <a:endParaRPr lang="zh-CN" altLang="en-US"/>
          </a:p>
        </p:txBody>
      </p:sp>
    </p:spTree>
    <p:custDataLst>
      <p:tags r:id="rId1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7" name="TextBox 2"/>
          <p:cNvSpPr txBox="1"/>
          <p:nvPr/>
        </p:nvSpPr>
        <p:spPr>
          <a:xfrm>
            <a:off x="4229100" y="781050"/>
            <a:ext cx="4953000" cy="613410"/>
          </a:xfrm>
          <a:prstGeom prst="rect">
            <a:avLst/>
          </a:prstGeom>
        </p:spPr>
        <p:txBody>
          <a:bodyPr wrap="square" lIns="127000" tIns="63500" rIns="127000" bIns="63500" rtlCol="0" anchor="t">
            <a:spAutoFit/>
          </a:bodyPr>
          <a:p>
            <a:pPr latinLnBrk="1">
              <a:lnSpc>
                <a:spcPct val="113000"/>
              </a:lnSpc>
            </a:pPr>
            <a:r>
              <a:rPr lang="zh-CN" altLang="en-US" sz="2800" b="1" dirty="0">
                <a:solidFill>
                  <a:srgbClr val="003586"/>
                </a:solidFill>
                <a:latin typeface="微软雅黑" panose="020B0503020204020204" charset="-122"/>
                <a:ea typeface="微软雅黑" panose="020B0503020204020204" charset="-122"/>
                <a:sym typeface="+mn-ea"/>
              </a:rPr>
              <a:t>年度体检专项</a:t>
            </a:r>
            <a:r>
              <a:rPr lang="zh-CN" altLang="en-US" sz="2800" b="1" dirty="0">
                <a:solidFill>
                  <a:srgbClr val="003586"/>
                </a:solidFill>
                <a:latin typeface="微软雅黑" panose="020B0503020204020204" charset="-122"/>
                <a:ea typeface="微软雅黑" panose="020B0503020204020204" charset="-122"/>
                <a:sym typeface="+mn-ea"/>
              </a:rPr>
              <a:t>汇总报告</a:t>
            </a:r>
            <a:endParaRPr lang="zh-CN" altLang="en-US" sz="2800" b="1" dirty="0">
              <a:solidFill>
                <a:srgbClr val="003586"/>
              </a:solidFill>
              <a:latin typeface="微软雅黑" panose="020B0503020204020204" charset="-122"/>
              <a:ea typeface="微软雅黑" panose="020B0503020204020204" charset="-122"/>
              <a:sym typeface="+mn-ea"/>
            </a:endParaRPr>
          </a:p>
        </p:txBody>
      </p:sp>
      <p:sp>
        <p:nvSpPr>
          <p:cNvPr id="4" name="文本框 3"/>
          <p:cNvSpPr txBox="1"/>
          <p:nvPr>
            <p:custDataLst>
              <p:tags r:id="rId2"/>
            </p:custDataLst>
          </p:nvPr>
        </p:nvSpPr>
        <p:spPr>
          <a:xfrm>
            <a:off x="524443" y="1367610"/>
            <a:ext cx="5979695" cy="460375"/>
          </a:xfrm>
          <a:prstGeom prst="rect">
            <a:avLst/>
          </a:prstGeom>
          <a:noFill/>
        </p:spPr>
        <p:txBody>
          <a:bodyPr wrap="square" rtlCol="0">
            <a:spAutoFit/>
          </a:bodyPr>
          <a:p>
            <a:pPr algn="l">
              <a:lnSpc>
                <a:spcPct val="150000"/>
              </a:lnSpc>
              <a:buClrTx/>
              <a:buSzTx/>
              <a:buNone/>
            </a:pPr>
            <a:r>
              <a:rPr lang="zh-CN" sz="1600">
                <a:solidFill>
                  <a:schemeClr val="tx1">
                    <a:lumMod val="75000"/>
                    <a:lumOff val="25000"/>
                  </a:schemeClr>
                </a:solidFill>
                <a:latin typeface="黑体" panose="02010609060101010101" charset="-122"/>
                <a:ea typeface="黑体" panose="02010609060101010101" charset="-122"/>
              </a:rPr>
              <a:t>洞察员工健康状况，为贵单位提供全面健康解决方案。</a:t>
            </a:r>
            <a:endParaRPr lang="zh-CN" sz="1600">
              <a:solidFill>
                <a:schemeClr val="tx1">
                  <a:lumMod val="75000"/>
                  <a:lumOff val="25000"/>
                </a:schemeClr>
              </a:solidFill>
              <a:latin typeface="黑体" panose="02010609060101010101" charset="-122"/>
              <a:ea typeface="黑体" panose="02010609060101010101" charset="-122"/>
            </a:endParaRPr>
          </a:p>
        </p:txBody>
      </p:sp>
      <p:sp>
        <p:nvSpPr>
          <p:cNvPr id="11" name="文本框 10"/>
          <p:cNvSpPr txBox="1"/>
          <p:nvPr>
            <p:custDataLst>
              <p:tags r:id="rId3"/>
            </p:custDataLst>
          </p:nvPr>
        </p:nvSpPr>
        <p:spPr>
          <a:xfrm>
            <a:off x="8125460" y="1932940"/>
            <a:ext cx="3305810" cy="4400550"/>
          </a:xfrm>
          <a:prstGeom prst="rect">
            <a:avLst/>
          </a:prstGeom>
          <a:solidFill>
            <a:srgbClr val="EBEBEB"/>
          </a:solidFill>
        </p:spPr>
        <p:txBody>
          <a:bodyPr wrap="square" rtlCol="0">
            <a:noAutofit/>
          </a:bodyPr>
          <a:p>
            <a:pPr algn="l">
              <a:lnSpc>
                <a:spcPct val="200000"/>
              </a:lnSpc>
              <a:buClrTx/>
              <a:buSzTx/>
              <a:buNone/>
            </a:pPr>
            <a:r>
              <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rPr>
              <a:t>1</a:t>
            </a:r>
            <a:r>
              <a:rPr lang="en-US" altLang="zh-CN" sz="1600" dirty="0">
                <a:solidFill>
                  <a:schemeClr val="tx1">
                    <a:lumMod val="65000"/>
                    <a:lumOff val="35000"/>
                  </a:schemeClr>
                </a:solidFill>
                <a:latin typeface="黑体" panose="02010609060101010101" charset="-122"/>
                <a:ea typeface="黑体" panose="02010609060101010101" charset="-122"/>
                <a:cs typeface="黑体" panose="02010609060101010101" charset="-122"/>
              </a:rPr>
              <a:t>.</a:t>
            </a:r>
            <a:r>
              <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sym typeface="+mn-ea"/>
              </a:rPr>
              <a:t>本年度员工健康状况基本情况，以及历年异常指标趋势分析；</a:t>
            </a:r>
            <a:endPar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sym typeface="+mn-ea"/>
            </a:endParaRPr>
          </a:p>
          <a:p>
            <a:pPr algn="l">
              <a:lnSpc>
                <a:spcPct val="200000"/>
              </a:lnSpc>
              <a:buClrTx/>
              <a:buSzTx/>
              <a:buNone/>
            </a:pPr>
            <a:r>
              <a:rPr lang="en-US" altLang="zh-CN" sz="1600" dirty="0">
                <a:solidFill>
                  <a:schemeClr val="tx1">
                    <a:lumMod val="65000"/>
                    <a:lumOff val="35000"/>
                  </a:schemeClr>
                </a:solidFill>
                <a:latin typeface="黑体" panose="02010609060101010101" charset="-122"/>
                <a:ea typeface="黑体" panose="02010609060101010101" charset="-122"/>
                <a:cs typeface="黑体" panose="02010609060101010101" charset="-122"/>
              </a:rPr>
              <a:t>2.</a:t>
            </a:r>
            <a:r>
              <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sym typeface="+mn-ea"/>
              </a:rPr>
              <a:t>重点突出本次员工体检重要异常结果（重大阳性）情况；</a:t>
            </a:r>
            <a:endPar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endParaRPr>
          </a:p>
          <a:p>
            <a:pPr algn="l">
              <a:lnSpc>
                <a:spcPct val="200000"/>
              </a:lnSpc>
              <a:buClrTx/>
              <a:buSzTx/>
              <a:buNone/>
            </a:pPr>
            <a:r>
              <a:rPr lang="en-US" altLang="zh-CN" sz="1600" dirty="0">
                <a:solidFill>
                  <a:schemeClr val="tx1">
                    <a:lumMod val="65000"/>
                    <a:lumOff val="35000"/>
                  </a:schemeClr>
                </a:solidFill>
                <a:latin typeface="黑体" panose="02010609060101010101" charset="-122"/>
                <a:ea typeface="黑体" panose="02010609060101010101" charset="-122"/>
                <a:cs typeface="黑体" panose="02010609060101010101" charset="-122"/>
              </a:rPr>
              <a:t>3.</a:t>
            </a:r>
            <a:r>
              <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rPr>
              <a:t>参照</a:t>
            </a:r>
            <a:r>
              <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rPr>
              <a:t>本市大数据，洞悉员工健康状况本质；</a:t>
            </a:r>
            <a:endPar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endParaRPr>
          </a:p>
          <a:p>
            <a:pPr algn="l">
              <a:lnSpc>
                <a:spcPct val="200000"/>
              </a:lnSpc>
              <a:buClrTx/>
              <a:buSzTx/>
              <a:buNone/>
            </a:pPr>
            <a:r>
              <a:rPr lang="en-US" altLang="zh-CN" sz="1600" dirty="0">
                <a:solidFill>
                  <a:schemeClr val="tx1">
                    <a:lumMod val="65000"/>
                    <a:lumOff val="35000"/>
                  </a:schemeClr>
                </a:solidFill>
                <a:latin typeface="黑体" panose="02010609060101010101" charset="-122"/>
                <a:ea typeface="黑体" panose="02010609060101010101" charset="-122"/>
                <a:cs typeface="黑体" panose="02010609060101010101" charset="-122"/>
              </a:rPr>
              <a:t>4.</a:t>
            </a:r>
            <a:r>
              <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rPr>
              <a:t>提供专业的</a:t>
            </a:r>
            <a:r>
              <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sym typeface="+mn-ea"/>
              </a:rPr>
              <a:t>疾病风险提示、</a:t>
            </a:r>
            <a:r>
              <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rPr>
              <a:t>健康管理与就医建议；</a:t>
            </a:r>
            <a:endPar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endParaRPr>
          </a:p>
          <a:p>
            <a:pPr algn="l">
              <a:lnSpc>
                <a:spcPct val="200000"/>
              </a:lnSpc>
              <a:buClrTx/>
              <a:buSzTx/>
              <a:buNone/>
            </a:pPr>
            <a:r>
              <a:rPr lang="en-US" altLang="zh-CN" sz="1600" dirty="0">
                <a:solidFill>
                  <a:schemeClr val="tx1">
                    <a:lumMod val="65000"/>
                    <a:lumOff val="35000"/>
                  </a:schemeClr>
                </a:solidFill>
                <a:latin typeface="黑体" panose="02010609060101010101" charset="-122"/>
                <a:ea typeface="黑体" panose="02010609060101010101" charset="-122"/>
                <a:cs typeface="黑体" panose="02010609060101010101" charset="-122"/>
                <a:sym typeface="+mn-ea"/>
              </a:rPr>
              <a:t>5.</a:t>
            </a:r>
            <a:r>
              <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sym typeface="+mn-ea"/>
              </a:rPr>
              <a:t>提供下一年的健康解决方案。</a:t>
            </a:r>
            <a:endParaRPr lang="zh-CN" altLang="en-US" sz="1600" dirty="0">
              <a:solidFill>
                <a:schemeClr val="tx1">
                  <a:lumMod val="65000"/>
                  <a:lumOff val="35000"/>
                </a:schemeClr>
              </a:solidFill>
              <a:latin typeface="黑体" panose="02010609060101010101" charset="-122"/>
              <a:ea typeface="黑体" panose="02010609060101010101" charset="-122"/>
              <a:cs typeface="黑体" panose="02010609060101010101" charset="-122"/>
              <a:sym typeface="+mn-ea"/>
            </a:endParaRPr>
          </a:p>
        </p:txBody>
      </p:sp>
      <p:pic>
        <p:nvPicPr>
          <p:cNvPr id="5" name="图片 4"/>
          <p:cNvPicPr>
            <a:picLocks noChangeAspect="1"/>
          </p:cNvPicPr>
          <p:nvPr>
            <p:custDataLst>
              <p:tags r:id="rId4"/>
            </p:custDataLst>
          </p:nvPr>
        </p:nvPicPr>
        <p:blipFill>
          <a:blip r:embed="rId5"/>
          <a:stretch>
            <a:fillRect/>
          </a:stretch>
        </p:blipFill>
        <p:spPr>
          <a:xfrm>
            <a:off x="4324985" y="4211955"/>
            <a:ext cx="3510915" cy="2121535"/>
          </a:xfrm>
          <a:prstGeom prst="rect">
            <a:avLst/>
          </a:prstGeom>
          <a:ln>
            <a:solidFill>
              <a:schemeClr val="bg2"/>
            </a:solidFill>
          </a:ln>
        </p:spPr>
      </p:pic>
      <p:pic>
        <p:nvPicPr>
          <p:cNvPr id="13" name="图片 12"/>
          <p:cNvPicPr>
            <a:picLocks noChangeAspect="1"/>
          </p:cNvPicPr>
          <p:nvPr>
            <p:custDataLst>
              <p:tags r:id="rId6"/>
            </p:custDataLst>
          </p:nvPr>
        </p:nvPicPr>
        <p:blipFill>
          <a:blip r:embed="rId7"/>
          <a:srcRect t="1321"/>
          <a:stretch>
            <a:fillRect/>
          </a:stretch>
        </p:blipFill>
        <p:spPr>
          <a:xfrm>
            <a:off x="524510" y="1932940"/>
            <a:ext cx="3510915" cy="2121535"/>
          </a:xfrm>
          <a:prstGeom prst="rect">
            <a:avLst/>
          </a:prstGeom>
          <a:ln>
            <a:solidFill>
              <a:schemeClr val="bg2"/>
            </a:solidFill>
          </a:ln>
        </p:spPr>
      </p:pic>
      <p:pic>
        <p:nvPicPr>
          <p:cNvPr id="15" name="图片 14"/>
          <p:cNvPicPr>
            <a:picLocks noChangeAspect="1"/>
          </p:cNvPicPr>
          <p:nvPr>
            <p:custDataLst>
              <p:tags r:id="rId8"/>
            </p:custDataLst>
          </p:nvPr>
        </p:nvPicPr>
        <p:blipFill>
          <a:blip r:embed="rId9"/>
          <a:stretch>
            <a:fillRect/>
          </a:stretch>
        </p:blipFill>
        <p:spPr>
          <a:xfrm>
            <a:off x="4324985" y="1932940"/>
            <a:ext cx="3510915" cy="2121535"/>
          </a:xfrm>
          <a:prstGeom prst="rect">
            <a:avLst/>
          </a:prstGeom>
          <a:ln>
            <a:solidFill>
              <a:schemeClr val="bg2"/>
            </a:solidFill>
          </a:ln>
        </p:spPr>
      </p:pic>
      <p:pic>
        <p:nvPicPr>
          <p:cNvPr id="7" name="图片 6"/>
          <p:cNvPicPr>
            <a:picLocks noChangeAspect="1"/>
          </p:cNvPicPr>
          <p:nvPr>
            <p:custDataLst>
              <p:tags r:id="rId10"/>
            </p:custDataLst>
          </p:nvPr>
        </p:nvPicPr>
        <p:blipFill>
          <a:blip r:embed="rId11"/>
          <a:srcRect r="1158"/>
          <a:stretch>
            <a:fillRect/>
          </a:stretch>
        </p:blipFill>
        <p:spPr>
          <a:xfrm>
            <a:off x="524510" y="4211955"/>
            <a:ext cx="3510915" cy="2121535"/>
          </a:xfrm>
          <a:prstGeom prst="rect">
            <a:avLst/>
          </a:prstGeom>
          <a:ln>
            <a:solidFill>
              <a:schemeClr val="bg2"/>
            </a:solid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05" name="文本框 104"/>
          <p:cNvSpPr txBox="1"/>
          <p:nvPr/>
        </p:nvSpPr>
        <p:spPr>
          <a:xfrm>
            <a:off x="5112385" y="716915"/>
            <a:ext cx="2482850" cy="521970"/>
          </a:xfrm>
          <a:prstGeom prst="rect">
            <a:avLst/>
          </a:prstGeom>
          <a:noFill/>
          <a:ln w="9525">
            <a:noFill/>
          </a:ln>
        </p:spPr>
        <p:txBody>
          <a:bodyPr wrap="square">
            <a:spAutoFit/>
          </a:bodyPr>
          <a:p>
            <a:pPr indent="0"/>
            <a:r>
              <a:rPr lang="zh-CN" altLang="en-US" sz="2800" b="1" dirty="0">
                <a:solidFill>
                  <a:srgbClr val="003586"/>
                </a:solidFill>
                <a:latin typeface="微软雅黑" panose="020B0503020204020204" charset="-122"/>
                <a:ea typeface="微软雅黑" panose="020B0503020204020204" charset="-122"/>
              </a:rPr>
              <a:t>重大阳性处理</a:t>
            </a:r>
            <a:endParaRPr lang="zh-CN" altLang="en-US" sz="2800" b="1" dirty="0">
              <a:solidFill>
                <a:srgbClr val="003586"/>
              </a:solidFill>
              <a:latin typeface="微软雅黑" panose="020B0503020204020204" charset="-122"/>
              <a:ea typeface="微软雅黑" panose="020B0503020204020204" charset="-122"/>
            </a:endParaRPr>
          </a:p>
        </p:txBody>
      </p:sp>
      <p:sp>
        <p:nvSpPr>
          <p:cNvPr id="2" name="文本框 1"/>
          <p:cNvSpPr txBox="1"/>
          <p:nvPr/>
        </p:nvSpPr>
        <p:spPr>
          <a:xfrm>
            <a:off x="954405" y="1240790"/>
            <a:ext cx="9605010" cy="398780"/>
          </a:xfrm>
          <a:prstGeom prst="rect">
            <a:avLst/>
          </a:prstGeom>
          <a:noFill/>
          <a:ln w="9525">
            <a:noFill/>
          </a:ln>
        </p:spPr>
        <p:txBody>
          <a:bodyPr wrap="square">
            <a:spAutoFit/>
          </a:bodyPr>
          <a:p>
            <a:pPr marL="0" indent="0" algn="l"/>
            <a:r>
              <a:rPr lang="zh-CN" sz="2000" b="0">
                <a:cs typeface="宋体" panose="02010600030101010101" pitchFamily="2" charset="-122"/>
              </a:rPr>
              <a:t>重大阳性，医生</a:t>
            </a:r>
            <a:r>
              <a:rPr lang="en-US" sz="2000" b="0">
                <a:latin typeface="宋体" panose="02010600030101010101" pitchFamily="2" charset="-122"/>
                <a:cs typeface="宋体" panose="02010600030101010101" pitchFamily="2" charset="-122"/>
              </a:rPr>
              <a:t>24</a:t>
            </a:r>
            <a:r>
              <a:rPr lang="zh-CN" sz="2000" b="0">
                <a:cs typeface="宋体" panose="02010600030101010101" pitchFamily="2" charset="-122"/>
              </a:rPr>
              <a:t>小时内及时通知本人。无法通知本人由服务专员另通知单位联系人。</a:t>
            </a:r>
            <a:endParaRPr lang="zh-CN" altLang="en-US" sz="2000"/>
          </a:p>
        </p:txBody>
      </p:sp>
      <p:sp>
        <p:nvSpPr>
          <p:cNvPr id="4" name="圆角矩形 3"/>
          <p:cNvSpPr/>
          <p:nvPr/>
        </p:nvSpPr>
        <p:spPr>
          <a:xfrm>
            <a:off x="9444355" y="3457575"/>
            <a:ext cx="955675" cy="76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498080" y="3865880"/>
            <a:ext cx="290830" cy="188595"/>
          </a:xfrm>
          <a:prstGeom prst="rect">
            <a:avLst/>
          </a:prstGeom>
          <a:solidFill>
            <a:srgbClr val="FAFAFA"/>
          </a:solidFill>
          <a:ln>
            <a:noFill/>
          </a:ln>
        </p:spPr>
        <p:txBody>
          <a:bodyPr/>
          <a:lstStyle/>
          <a:p>
            <a:endParaRPr lang="zh-CN" altLang="en-US"/>
          </a:p>
        </p:txBody>
      </p:sp>
      <p:sp>
        <p:nvSpPr>
          <p:cNvPr id="10" name="圆角矩形 9"/>
          <p:cNvSpPr/>
          <p:nvPr/>
        </p:nvSpPr>
        <p:spPr>
          <a:xfrm>
            <a:off x="6920230" y="3873500"/>
            <a:ext cx="955675" cy="7620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949" name="文本框 49"/>
          <p:cNvSpPr txBox="1"/>
          <p:nvPr/>
        </p:nvSpPr>
        <p:spPr>
          <a:xfrm>
            <a:off x="490220" y="1666875"/>
            <a:ext cx="10542270" cy="645160"/>
          </a:xfrm>
          <a:prstGeom prst="rect">
            <a:avLst/>
          </a:prstGeom>
          <a:noFill/>
          <a:ln w="9525">
            <a:noFill/>
          </a:ln>
        </p:spPr>
        <p:txBody>
          <a:bodyPr wrap="square" anchor="t" anchorCtr="0">
            <a:spAutoFit/>
          </a:bodyPr>
          <a:lstStyle/>
          <a:p>
            <a:r>
              <a:rPr lang="zh-CN" altLang="zh-CN" b="1" dirty="0">
                <a:solidFill>
                  <a:srgbClr val="093779"/>
                </a:solidFill>
                <a:latin typeface="微软雅黑 Light" panose="020B0502040204020203" charset="-122"/>
                <a:ea typeface="微软雅黑 Light" panose="020B0502040204020203" charset="-122"/>
                <a:sym typeface="等线" panose="02010600030101010101" charset="-122"/>
              </a:rPr>
              <a:t>为切实保障客户健康体检工作质量，避免漏诊、误诊的发生，及时反馈并报告体检中发现的重大异常结果，相关规定如下：</a:t>
            </a:r>
            <a:endParaRPr lang="zh-CN" altLang="zh-CN" b="1" dirty="0">
              <a:solidFill>
                <a:srgbClr val="093779"/>
              </a:solidFill>
              <a:latin typeface="微软雅黑 Light" panose="020B0502040204020203" charset="-122"/>
              <a:ea typeface="微软雅黑 Light" panose="020B0502040204020203" charset="-122"/>
              <a:sym typeface="等线" panose="02010600030101010101" charset="-122"/>
            </a:endParaRPr>
          </a:p>
        </p:txBody>
      </p:sp>
      <p:grpSp>
        <p:nvGrpSpPr>
          <p:cNvPr id="82951" name="组合 9"/>
          <p:cNvGrpSpPr/>
          <p:nvPr/>
        </p:nvGrpSpPr>
        <p:grpSpPr>
          <a:xfrm>
            <a:off x="954405" y="3353435"/>
            <a:ext cx="3048000" cy="2690827"/>
            <a:chOff x="2213" y="3040"/>
            <a:chExt cx="4864" cy="5094"/>
          </a:xfrm>
          <a:solidFill>
            <a:srgbClr val="E22B8A"/>
          </a:solidFill>
        </p:grpSpPr>
        <p:sp>
          <p:nvSpPr>
            <p:cNvPr id="82954" name="矩形 65"/>
            <p:cNvSpPr/>
            <p:nvPr/>
          </p:nvSpPr>
          <p:spPr>
            <a:xfrm>
              <a:off x="2287" y="3040"/>
              <a:ext cx="4754" cy="581"/>
            </a:xfrm>
            <a:prstGeom prst="rect">
              <a:avLst/>
            </a:prstGeom>
            <a:grpFill/>
            <a:ln w="9525">
              <a:noFill/>
            </a:ln>
          </p:spPr>
          <p:txBody>
            <a:bodyPr wrap="square" anchor="t" anchorCtr="0">
              <a:spAutoFit/>
            </a:bodyPr>
            <a:lstStyle/>
            <a:p>
              <a:pPr algn="ctr"/>
              <a:r>
                <a:rPr lang="zh-CN" altLang="zh-CN" sz="1400" b="1" dirty="0">
                  <a:solidFill>
                    <a:schemeClr val="bg1"/>
                  </a:solidFill>
                  <a:latin typeface="微软雅黑" panose="020B0503020204020204" charset="-122"/>
                  <a:ea typeface="微软雅黑" panose="020B0503020204020204" charset="-122"/>
                </a:rPr>
                <a:t>临床及辅助检查科室发现重大阳性</a:t>
              </a:r>
              <a:endParaRPr lang="zh-CN" altLang="zh-CN" sz="1400" b="1" dirty="0">
                <a:solidFill>
                  <a:schemeClr val="bg1"/>
                </a:solidFill>
                <a:latin typeface="微软雅黑" panose="020B0503020204020204" charset="-122"/>
                <a:ea typeface="微软雅黑" panose="020B0503020204020204" charset="-122"/>
              </a:endParaRPr>
            </a:p>
          </p:txBody>
        </p:sp>
        <p:sp>
          <p:nvSpPr>
            <p:cNvPr id="14" name="虚尾箭头 13"/>
            <p:cNvSpPr/>
            <p:nvPr/>
          </p:nvSpPr>
          <p:spPr>
            <a:xfrm rot="5400000">
              <a:off x="4423" y="3600"/>
              <a:ext cx="399" cy="399"/>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nvGrpSpPr>
            <p:cNvPr id="82956" name="组合 17"/>
            <p:cNvGrpSpPr/>
            <p:nvPr/>
          </p:nvGrpSpPr>
          <p:grpSpPr>
            <a:xfrm>
              <a:off x="2287" y="4095"/>
              <a:ext cx="4678" cy="604"/>
              <a:chOff x="2564" y="2810"/>
              <a:chExt cx="4678" cy="687"/>
            </a:xfrm>
            <a:grpFill/>
          </p:grpSpPr>
          <p:sp>
            <p:nvSpPr>
              <p:cNvPr id="12" name="矩形: 圆角 64"/>
              <p:cNvSpPr/>
              <p:nvPr/>
            </p:nvSpPr>
            <p:spPr>
              <a:xfrm>
                <a:off x="2564" y="2810"/>
                <a:ext cx="4678" cy="657"/>
              </a:xfrm>
              <a:prstGeom prst="roundRect">
                <a:avLst>
                  <a:gd name="adj" fmla="val 10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trike="noStrike" noProof="1"/>
              </a:p>
            </p:txBody>
          </p:sp>
          <p:sp>
            <p:nvSpPr>
              <p:cNvPr id="82958" name="矩形 19"/>
              <p:cNvSpPr/>
              <p:nvPr/>
            </p:nvSpPr>
            <p:spPr>
              <a:xfrm>
                <a:off x="2659" y="2837"/>
                <a:ext cx="4368" cy="660"/>
              </a:xfrm>
              <a:prstGeom prst="rect">
                <a:avLst/>
              </a:prstGeom>
              <a:grpFill/>
              <a:ln w="9525">
                <a:noFill/>
              </a:ln>
            </p:spPr>
            <p:txBody>
              <a:bodyPr wrap="square" anchor="t" anchorCtr="0">
                <a:spAutoFit/>
              </a:bodyPr>
              <a:lstStyle/>
              <a:p>
                <a:pPr algn="ctr"/>
                <a:r>
                  <a:rPr lang="zh-CN" altLang="zh-CN" sz="1400" b="1" dirty="0">
                    <a:solidFill>
                      <a:schemeClr val="bg1"/>
                    </a:solidFill>
                    <a:latin typeface="微软雅黑" panose="020B0503020204020204" charset="-122"/>
                    <a:ea typeface="微软雅黑" panose="020B0503020204020204" charset="-122"/>
                  </a:rPr>
                  <a:t>汇报主检医师 并作出判断</a:t>
                </a:r>
                <a:endParaRPr lang="zh-CN" altLang="zh-CN" sz="1400" b="1" dirty="0">
                  <a:solidFill>
                    <a:schemeClr val="bg1"/>
                  </a:solidFill>
                  <a:latin typeface="微软雅黑" panose="020B0503020204020204" charset="-122"/>
                  <a:ea typeface="微软雅黑" panose="020B0503020204020204" charset="-122"/>
                </a:endParaRPr>
              </a:p>
            </p:txBody>
          </p:sp>
        </p:grpSp>
        <p:grpSp>
          <p:nvGrpSpPr>
            <p:cNvPr id="82959" name="组合 8"/>
            <p:cNvGrpSpPr/>
            <p:nvPr/>
          </p:nvGrpSpPr>
          <p:grpSpPr>
            <a:xfrm>
              <a:off x="2248" y="5245"/>
              <a:ext cx="4755" cy="622"/>
              <a:chOff x="2248" y="5079"/>
              <a:chExt cx="4755" cy="622"/>
            </a:xfrm>
            <a:grpFill/>
          </p:grpSpPr>
          <p:sp>
            <p:nvSpPr>
              <p:cNvPr id="28" name="矩形: 圆角 64"/>
              <p:cNvSpPr/>
              <p:nvPr/>
            </p:nvSpPr>
            <p:spPr>
              <a:xfrm>
                <a:off x="2248" y="5079"/>
                <a:ext cx="4755" cy="580"/>
              </a:xfrm>
              <a:prstGeom prst="roundRect">
                <a:avLst>
                  <a:gd name="adj" fmla="val 10667"/>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trike="noStrike" noProof="1"/>
              </a:p>
            </p:txBody>
          </p:sp>
          <p:sp>
            <p:nvSpPr>
              <p:cNvPr id="82961" name="矩形 23"/>
              <p:cNvSpPr/>
              <p:nvPr/>
            </p:nvSpPr>
            <p:spPr>
              <a:xfrm>
                <a:off x="2702" y="5120"/>
                <a:ext cx="3847" cy="581"/>
              </a:xfrm>
              <a:prstGeom prst="rect">
                <a:avLst/>
              </a:prstGeom>
              <a:grpFill/>
              <a:ln w="9525">
                <a:noFill/>
              </a:ln>
            </p:spPr>
            <p:txBody>
              <a:bodyPr wrap="square" anchor="t" anchorCtr="0">
                <a:spAutoFit/>
              </a:bodyPr>
              <a:lstStyle/>
              <a:p>
                <a:pPr algn="ctr"/>
                <a:r>
                  <a:rPr lang="zh-CN" altLang="zh-CN" sz="1400" b="1" dirty="0">
                    <a:solidFill>
                      <a:schemeClr val="bg1"/>
                    </a:solidFill>
                    <a:latin typeface="微软雅黑" panose="020B0503020204020204" charset="-122"/>
                    <a:ea typeface="微软雅黑" panose="020B0503020204020204" charset="-122"/>
                  </a:rPr>
                  <a:t>二次判断标准确认重大阳性</a:t>
                </a:r>
                <a:endParaRPr lang="zh-CN" altLang="zh-CN" sz="1400" b="1" dirty="0">
                  <a:solidFill>
                    <a:schemeClr val="bg1"/>
                  </a:solidFill>
                  <a:latin typeface="微软雅黑" panose="020B0503020204020204" charset="-122"/>
                  <a:ea typeface="微软雅黑" panose="020B0503020204020204" charset="-122"/>
                </a:endParaRPr>
              </a:p>
            </p:txBody>
          </p:sp>
        </p:grpSp>
        <p:sp>
          <p:nvSpPr>
            <p:cNvPr id="82964" name="矩形 25"/>
            <p:cNvSpPr/>
            <p:nvPr/>
          </p:nvSpPr>
          <p:spPr>
            <a:xfrm>
              <a:off x="2251" y="7553"/>
              <a:ext cx="4826" cy="581"/>
            </a:xfrm>
            <a:prstGeom prst="rect">
              <a:avLst/>
            </a:prstGeom>
            <a:grpFill/>
            <a:ln w="9525">
              <a:noFill/>
            </a:ln>
          </p:spPr>
          <p:txBody>
            <a:bodyPr wrap="square" anchor="t" anchorCtr="0">
              <a:spAutoFit/>
            </a:bodyPr>
            <a:lstStyle/>
            <a:p>
              <a:pPr algn="ctr"/>
              <a:r>
                <a:rPr lang="en-US" altLang="zh-CN" sz="1400" b="1" dirty="0">
                  <a:solidFill>
                    <a:schemeClr val="bg1"/>
                  </a:solidFill>
                  <a:latin typeface="微软雅黑" panose="020B0503020204020204" charset="-122"/>
                  <a:ea typeface="微软雅黑" panose="020B0503020204020204" charset="-122"/>
                </a:rPr>
                <a:t>*</a:t>
              </a:r>
              <a:r>
                <a:rPr lang="zh-CN" altLang="zh-CN" sz="1400" b="1" dirty="0">
                  <a:solidFill>
                    <a:schemeClr val="bg1"/>
                  </a:solidFill>
                  <a:latin typeface="微软雅黑" panose="020B0503020204020204" charset="-122"/>
                  <a:ea typeface="微软雅黑" panose="020B0503020204020204" charset="-122"/>
                </a:rPr>
                <a:t>报告单位体检领导小组</a:t>
              </a:r>
              <a:endParaRPr lang="zh-CN" altLang="zh-CN" sz="1400" b="1" dirty="0">
                <a:solidFill>
                  <a:schemeClr val="bg1"/>
                </a:solidFill>
                <a:latin typeface="微软雅黑" panose="020B0503020204020204" charset="-122"/>
                <a:ea typeface="微软雅黑" panose="020B0503020204020204" charset="-122"/>
              </a:endParaRPr>
            </a:p>
          </p:txBody>
        </p:sp>
        <p:sp>
          <p:nvSpPr>
            <p:cNvPr id="82967" name="矩形 39"/>
            <p:cNvSpPr/>
            <p:nvPr/>
          </p:nvSpPr>
          <p:spPr>
            <a:xfrm>
              <a:off x="2213" y="6467"/>
              <a:ext cx="4826" cy="1047"/>
            </a:xfrm>
            <a:prstGeom prst="rect">
              <a:avLst/>
            </a:prstGeom>
            <a:grpFill/>
            <a:ln w="9525">
              <a:noFill/>
            </a:ln>
          </p:spPr>
          <p:txBody>
            <a:bodyPr wrap="square" anchor="t" anchorCtr="0">
              <a:spAutoFit/>
            </a:bodyPr>
            <a:lstStyle/>
            <a:p>
              <a:pPr algn="ctr"/>
              <a:r>
                <a:rPr lang="en-US" altLang="zh-CN" sz="1800" b="1" dirty="0">
                  <a:solidFill>
                    <a:srgbClr val="FFC000"/>
                  </a:solidFill>
                  <a:latin typeface="微软雅黑" panose="020B0503020204020204" charset="-122"/>
                  <a:ea typeface="微软雅黑" panose="020B0503020204020204" charset="-122"/>
                  <a:sym typeface="等线" panose="02010600030101010101" charset="-122"/>
                </a:rPr>
                <a:t>24</a:t>
              </a:r>
              <a:r>
                <a:rPr lang="zh-CN" altLang="en-US" sz="1800" b="1" dirty="0">
                  <a:solidFill>
                    <a:srgbClr val="FFC000"/>
                  </a:solidFill>
                  <a:latin typeface="微软雅黑" panose="020B0503020204020204" charset="-122"/>
                  <a:ea typeface="微软雅黑" panose="020B0503020204020204" charset="-122"/>
                  <a:sym typeface="等线" panose="02010600030101010101" charset="-122"/>
                </a:rPr>
                <a:t>小时内</a:t>
              </a:r>
              <a:r>
                <a:rPr lang="zh-CN" altLang="en-US" sz="1200" b="1" dirty="0">
                  <a:solidFill>
                    <a:schemeClr val="bg1"/>
                  </a:solidFill>
                  <a:latin typeface="微软雅黑" panose="020B0503020204020204" charset="-122"/>
                  <a:ea typeface="微软雅黑" panose="020B0503020204020204" charset="-122"/>
                  <a:sym typeface="等线" panose="02010600030101010101" charset="-122"/>
                </a:rPr>
                <a:t>通知本人 </a:t>
              </a:r>
              <a:r>
                <a:rPr lang="zh-CN" altLang="zh-CN" sz="1200" b="1" dirty="0">
                  <a:solidFill>
                    <a:schemeClr val="bg1"/>
                  </a:solidFill>
                  <a:latin typeface="微软雅黑" panose="020B0503020204020204" charset="-122"/>
                  <a:ea typeface="微软雅黑" panose="020B0503020204020204" charset="-122"/>
                </a:rPr>
                <a:t>同时提供就医绿通</a:t>
              </a:r>
              <a:endParaRPr lang="zh-CN" altLang="zh-CN" sz="1200" b="1" dirty="0">
                <a:solidFill>
                  <a:schemeClr val="bg1"/>
                </a:solidFill>
                <a:latin typeface="微软雅黑" panose="020B0503020204020204" charset="-122"/>
                <a:ea typeface="微软雅黑" panose="020B0503020204020204" charset="-122"/>
              </a:endParaRPr>
            </a:p>
          </p:txBody>
        </p:sp>
        <p:sp>
          <p:nvSpPr>
            <p:cNvPr id="30" name="虚尾箭头 29"/>
            <p:cNvSpPr/>
            <p:nvPr/>
          </p:nvSpPr>
          <p:spPr>
            <a:xfrm rot="5400000">
              <a:off x="4423" y="4739"/>
              <a:ext cx="399" cy="399"/>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1" name="虚尾箭头 30"/>
            <p:cNvSpPr/>
            <p:nvPr/>
          </p:nvSpPr>
          <p:spPr>
            <a:xfrm rot="5400000">
              <a:off x="4423" y="5878"/>
              <a:ext cx="399" cy="399"/>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32" name="虚尾箭头 31"/>
            <p:cNvSpPr/>
            <p:nvPr/>
          </p:nvSpPr>
          <p:spPr>
            <a:xfrm rot="5400000">
              <a:off x="4423" y="7017"/>
              <a:ext cx="399" cy="399"/>
            </a:xfrm>
            <a:prstGeom prst="stripedRight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grpSp>
      <p:sp>
        <p:nvSpPr>
          <p:cNvPr id="82971" name="文本框 10"/>
          <p:cNvSpPr txBox="1"/>
          <p:nvPr/>
        </p:nvSpPr>
        <p:spPr>
          <a:xfrm>
            <a:off x="4861560" y="2367915"/>
            <a:ext cx="2607310" cy="368300"/>
          </a:xfrm>
          <a:prstGeom prst="rect">
            <a:avLst/>
          </a:prstGeom>
          <a:noFill/>
          <a:ln w="9525">
            <a:noFill/>
          </a:ln>
        </p:spPr>
        <p:txBody>
          <a:bodyPr wrap="square" anchor="t" anchorCtr="0">
            <a:spAutoFit/>
          </a:bodyPr>
          <a:lstStyle/>
          <a:p>
            <a:r>
              <a:rPr lang="zh-CN" altLang="zh-CN" b="1" dirty="0">
                <a:solidFill>
                  <a:srgbClr val="093779"/>
                </a:solidFill>
                <a:latin typeface="微软雅黑" panose="020B0503020204020204" charset="-122"/>
                <a:ea typeface="微软雅黑" panose="020B0503020204020204" charset="-122"/>
                <a:sym typeface="等线" panose="02010600030101010101" charset="-122"/>
              </a:rPr>
              <a:t>传染性疾病应答机制</a:t>
            </a:r>
            <a:endParaRPr lang="zh-CN" altLang="zh-CN" b="1" dirty="0">
              <a:solidFill>
                <a:srgbClr val="093779"/>
              </a:solidFill>
              <a:latin typeface="微软雅黑" panose="020B0503020204020204" charset="-122"/>
              <a:ea typeface="微软雅黑" panose="020B0503020204020204" charset="-122"/>
              <a:sym typeface="等线" panose="02010600030101010101" charset="-122"/>
            </a:endParaRPr>
          </a:p>
        </p:txBody>
      </p:sp>
      <p:sp>
        <p:nvSpPr>
          <p:cNvPr id="33" name="矩形: 圆角 64"/>
          <p:cNvSpPr/>
          <p:nvPr/>
        </p:nvSpPr>
        <p:spPr>
          <a:xfrm>
            <a:off x="4618990" y="2929255"/>
            <a:ext cx="2931795" cy="311785"/>
          </a:xfrm>
          <a:prstGeom prst="roundRect">
            <a:avLst>
              <a:gd name="adj" fmla="val 10667"/>
            </a:avLst>
          </a:prstGeom>
          <a:solidFill>
            <a:srgbClr val="093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trike="noStrike" noProof="1"/>
          </a:p>
        </p:txBody>
      </p:sp>
      <p:sp>
        <p:nvSpPr>
          <p:cNvPr id="82973" name="矩形 20"/>
          <p:cNvSpPr/>
          <p:nvPr/>
        </p:nvSpPr>
        <p:spPr>
          <a:xfrm>
            <a:off x="4491990" y="2952750"/>
            <a:ext cx="3181985" cy="306705"/>
          </a:xfrm>
          <a:prstGeom prst="rect">
            <a:avLst/>
          </a:prstGeom>
          <a:noFill/>
          <a:ln w="9525">
            <a:noFill/>
          </a:ln>
        </p:spPr>
        <p:txBody>
          <a:bodyPr wrap="square" anchor="t" anchorCtr="0">
            <a:spAutoFit/>
          </a:bodyPr>
          <a:lstStyle/>
          <a:p>
            <a:pPr algn="ctr"/>
            <a:r>
              <a:rPr lang="zh-CN" altLang="zh-CN" sz="1400" b="1" dirty="0">
                <a:solidFill>
                  <a:schemeClr val="bg1"/>
                </a:solidFill>
                <a:latin typeface="微软雅黑" panose="020B0503020204020204" charset="-122"/>
                <a:ea typeface="微软雅黑" panose="020B0503020204020204" charset="-122"/>
              </a:rPr>
              <a:t>临床及辅助检查科室发现传染性疾病</a:t>
            </a:r>
            <a:endParaRPr lang="zh-CN" altLang="zh-CN" sz="1400" b="1" dirty="0">
              <a:solidFill>
                <a:schemeClr val="bg1"/>
              </a:solidFill>
              <a:latin typeface="微软雅黑" panose="020B0503020204020204" charset="-122"/>
              <a:ea typeface="微软雅黑" panose="020B0503020204020204" charset="-122"/>
            </a:endParaRPr>
          </a:p>
        </p:txBody>
      </p:sp>
      <p:sp>
        <p:nvSpPr>
          <p:cNvPr id="34" name="虚尾箭头 33"/>
          <p:cNvSpPr/>
          <p:nvPr/>
        </p:nvSpPr>
        <p:spPr>
          <a:xfrm rot="5400000">
            <a:off x="5995670" y="3314700"/>
            <a:ext cx="211455" cy="250825"/>
          </a:xfrm>
          <a:prstGeom prst="stripedRightArrow">
            <a:avLst/>
          </a:prstGeom>
          <a:solidFill>
            <a:srgbClr val="093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6" name="矩形: 圆角 64"/>
          <p:cNvSpPr/>
          <p:nvPr/>
        </p:nvSpPr>
        <p:spPr>
          <a:xfrm>
            <a:off x="4618990" y="3666490"/>
            <a:ext cx="2931795" cy="305435"/>
          </a:xfrm>
          <a:prstGeom prst="roundRect">
            <a:avLst>
              <a:gd name="adj" fmla="val 10667"/>
            </a:avLst>
          </a:prstGeom>
          <a:solidFill>
            <a:srgbClr val="093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trike="noStrike" noProof="1"/>
          </a:p>
        </p:txBody>
      </p:sp>
      <p:sp>
        <p:nvSpPr>
          <p:cNvPr id="82976" name="矩形 29"/>
          <p:cNvSpPr/>
          <p:nvPr/>
        </p:nvSpPr>
        <p:spPr>
          <a:xfrm>
            <a:off x="4533265" y="3650615"/>
            <a:ext cx="3099435" cy="337185"/>
          </a:xfrm>
          <a:prstGeom prst="rect">
            <a:avLst/>
          </a:prstGeom>
          <a:noFill/>
          <a:ln w="9525">
            <a:noFill/>
          </a:ln>
        </p:spPr>
        <p:txBody>
          <a:bodyPr wrap="square" anchor="t" anchorCtr="0">
            <a:spAutoFit/>
          </a:bodyPr>
          <a:lstStyle/>
          <a:p>
            <a:pPr algn="ctr"/>
            <a:r>
              <a:rPr lang="en-US" altLang="zh-CN" sz="1600" b="1" dirty="0">
                <a:solidFill>
                  <a:srgbClr val="E50066"/>
                </a:solidFill>
                <a:latin typeface="微软雅黑" panose="020B0503020204020204" charset="-122"/>
                <a:ea typeface="微软雅黑" panose="020B0503020204020204" charset="-122"/>
              </a:rPr>
              <a:t>15</a:t>
            </a:r>
            <a:r>
              <a:rPr lang="zh-CN" altLang="en-US" sz="1600" b="1" dirty="0">
                <a:solidFill>
                  <a:srgbClr val="E50066"/>
                </a:solidFill>
                <a:latin typeface="微软雅黑" panose="020B0503020204020204" charset="-122"/>
                <a:ea typeface="微软雅黑" panose="020B0503020204020204" charset="-122"/>
              </a:rPr>
              <a:t>分钟内</a:t>
            </a:r>
            <a:r>
              <a:rPr lang="zh-CN" altLang="zh-CN" sz="1400" b="1" dirty="0">
                <a:solidFill>
                  <a:schemeClr val="bg1"/>
                </a:solidFill>
                <a:latin typeface="微软雅黑" panose="020B0503020204020204" charset="-122"/>
                <a:ea typeface="微软雅黑" panose="020B0503020204020204" charset="-122"/>
              </a:rPr>
              <a:t>汇报主检医师并作出判断</a:t>
            </a:r>
            <a:endParaRPr lang="zh-CN" altLang="zh-CN" sz="1400" b="1" dirty="0">
              <a:solidFill>
                <a:schemeClr val="bg1"/>
              </a:solidFill>
              <a:latin typeface="微软雅黑" panose="020B0503020204020204" charset="-122"/>
              <a:ea typeface="微软雅黑" panose="020B0503020204020204" charset="-122"/>
            </a:endParaRPr>
          </a:p>
        </p:txBody>
      </p:sp>
      <p:sp>
        <p:nvSpPr>
          <p:cNvPr id="36" name="矩形: 圆角 64"/>
          <p:cNvSpPr/>
          <p:nvPr/>
        </p:nvSpPr>
        <p:spPr>
          <a:xfrm>
            <a:off x="4613910" y="5149215"/>
            <a:ext cx="2939415" cy="306705"/>
          </a:xfrm>
          <a:prstGeom prst="roundRect">
            <a:avLst>
              <a:gd name="adj" fmla="val 10667"/>
            </a:avLst>
          </a:prstGeom>
          <a:solidFill>
            <a:srgbClr val="093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trike="noStrike" noProof="1"/>
          </a:p>
        </p:txBody>
      </p:sp>
      <p:sp>
        <p:nvSpPr>
          <p:cNvPr id="82978" name="矩形 35"/>
          <p:cNvSpPr/>
          <p:nvPr/>
        </p:nvSpPr>
        <p:spPr>
          <a:xfrm>
            <a:off x="4571365" y="5154930"/>
            <a:ext cx="3023870" cy="306705"/>
          </a:xfrm>
          <a:prstGeom prst="rect">
            <a:avLst/>
          </a:prstGeom>
          <a:noFill/>
          <a:ln w="9525">
            <a:noFill/>
          </a:ln>
        </p:spPr>
        <p:txBody>
          <a:bodyPr wrap="square" anchor="t" anchorCtr="0">
            <a:spAutoFit/>
          </a:bodyPr>
          <a:lstStyle/>
          <a:p>
            <a:pPr algn="ctr"/>
            <a:r>
              <a:rPr lang="zh-CN" altLang="zh-CN" sz="1400" b="1" dirty="0">
                <a:solidFill>
                  <a:schemeClr val="bg1"/>
                </a:solidFill>
                <a:latin typeface="微软雅黑" panose="020B0503020204020204" charset="-122"/>
                <a:ea typeface="微软雅黑" panose="020B0503020204020204" charset="-122"/>
              </a:rPr>
              <a:t>报告单位体检领导小组</a:t>
            </a:r>
            <a:endParaRPr lang="zh-CN" altLang="zh-CN" sz="1400" b="1" dirty="0">
              <a:solidFill>
                <a:schemeClr val="bg1"/>
              </a:solidFill>
              <a:latin typeface="微软雅黑" panose="020B0503020204020204" charset="-122"/>
              <a:ea typeface="微软雅黑" panose="020B0503020204020204" charset="-122"/>
            </a:endParaRPr>
          </a:p>
        </p:txBody>
      </p:sp>
      <p:sp>
        <p:nvSpPr>
          <p:cNvPr id="26" name="矩形: 圆角 64"/>
          <p:cNvSpPr/>
          <p:nvPr/>
        </p:nvSpPr>
        <p:spPr>
          <a:xfrm>
            <a:off x="4613910" y="4417060"/>
            <a:ext cx="2939415" cy="306705"/>
          </a:xfrm>
          <a:prstGeom prst="roundRect">
            <a:avLst>
              <a:gd name="adj" fmla="val 10667"/>
            </a:avLst>
          </a:prstGeom>
          <a:solidFill>
            <a:srgbClr val="093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auto"/>
            <a:endParaRPr lang="zh-CN" altLang="en-US" strike="noStrike" noProof="1"/>
          </a:p>
        </p:txBody>
      </p:sp>
      <p:sp>
        <p:nvSpPr>
          <p:cNvPr id="82980" name="矩形 41"/>
          <p:cNvSpPr/>
          <p:nvPr/>
        </p:nvSpPr>
        <p:spPr>
          <a:xfrm>
            <a:off x="4571365" y="4400550"/>
            <a:ext cx="3023870" cy="368300"/>
          </a:xfrm>
          <a:prstGeom prst="rect">
            <a:avLst/>
          </a:prstGeom>
          <a:solidFill>
            <a:srgbClr val="000000">
              <a:alpha val="0"/>
            </a:srgbClr>
          </a:solidFill>
          <a:ln w="9525">
            <a:noFill/>
          </a:ln>
        </p:spPr>
        <p:txBody>
          <a:bodyPr wrap="square" anchor="t" anchorCtr="0">
            <a:spAutoFit/>
          </a:bodyPr>
          <a:lstStyle/>
          <a:p>
            <a:pPr algn="ctr"/>
            <a:r>
              <a:rPr lang="en-US" altLang="zh-CN" sz="1800" b="1" dirty="0">
                <a:solidFill>
                  <a:srgbClr val="E50066"/>
                </a:solidFill>
                <a:latin typeface="微软雅黑" panose="020B0503020204020204" charset="-122"/>
                <a:ea typeface="微软雅黑" panose="020B0503020204020204" charset="-122"/>
                <a:sym typeface="等线" panose="02010600030101010101" charset="-122"/>
              </a:rPr>
              <a:t>1</a:t>
            </a:r>
            <a:r>
              <a:rPr lang="zh-CN" altLang="en-US" sz="1800" b="1" dirty="0">
                <a:solidFill>
                  <a:srgbClr val="E50066"/>
                </a:solidFill>
                <a:latin typeface="微软雅黑" panose="020B0503020204020204" charset="-122"/>
                <a:ea typeface="微软雅黑" panose="020B0503020204020204" charset="-122"/>
                <a:sym typeface="等线" panose="02010600030101010101" charset="-122"/>
              </a:rPr>
              <a:t>小时内</a:t>
            </a:r>
            <a:r>
              <a:rPr lang="zh-CN" altLang="en-US" sz="1200" b="1" dirty="0">
                <a:solidFill>
                  <a:schemeClr val="bg1"/>
                </a:solidFill>
                <a:latin typeface="微软雅黑" panose="020B0503020204020204" charset="-122"/>
                <a:ea typeface="微软雅黑" panose="020B0503020204020204" charset="-122"/>
                <a:sym typeface="等线" panose="02010600030101010101" charset="-122"/>
              </a:rPr>
              <a:t>通知本人 </a:t>
            </a:r>
            <a:r>
              <a:rPr lang="zh-CN" altLang="zh-CN" sz="1200" b="1" dirty="0">
                <a:solidFill>
                  <a:schemeClr val="bg1"/>
                </a:solidFill>
                <a:latin typeface="微软雅黑" panose="020B0503020204020204" charset="-122"/>
                <a:ea typeface="微软雅黑" panose="020B0503020204020204" charset="-122"/>
              </a:rPr>
              <a:t>同时给予就医意见</a:t>
            </a:r>
            <a:endParaRPr lang="zh-CN" altLang="zh-CN" sz="1200" b="1" dirty="0">
              <a:solidFill>
                <a:schemeClr val="bg1"/>
              </a:solidFill>
              <a:latin typeface="微软雅黑" panose="020B0503020204020204" charset="-122"/>
              <a:ea typeface="微软雅黑" panose="020B0503020204020204" charset="-122"/>
            </a:endParaRPr>
          </a:p>
        </p:txBody>
      </p:sp>
      <p:sp>
        <p:nvSpPr>
          <p:cNvPr id="44" name="虚尾箭头 43"/>
          <p:cNvSpPr/>
          <p:nvPr/>
        </p:nvSpPr>
        <p:spPr>
          <a:xfrm rot="5400000">
            <a:off x="5995670" y="4051300"/>
            <a:ext cx="211455" cy="250825"/>
          </a:xfrm>
          <a:prstGeom prst="stripedRightArrow">
            <a:avLst/>
          </a:prstGeom>
          <a:solidFill>
            <a:srgbClr val="093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45" name="虚尾箭头 44"/>
          <p:cNvSpPr/>
          <p:nvPr/>
        </p:nvSpPr>
        <p:spPr>
          <a:xfrm rot="5400000">
            <a:off x="5996305" y="4773930"/>
            <a:ext cx="210820" cy="250825"/>
          </a:xfrm>
          <a:prstGeom prst="stripedRightArrow">
            <a:avLst/>
          </a:prstGeom>
          <a:solidFill>
            <a:srgbClr val="0937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82983" name="文本框 12"/>
          <p:cNvSpPr txBox="1"/>
          <p:nvPr/>
        </p:nvSpPr>
        <p:spPr>
          <a:xfrm>
            <a:off x="1462405" y="2367915"/>
            <a:ext cx="2122170" cy="368300"/>
          </a:xfrm>
          <a:prstGeom prst="rect">
            <a:avLst/>
          </a:prstGeom>
          <a:noFill/>
          <a:ln w="9525">
            <a:noFill/>
          </a:ln>
        </p:spPr>
        <p:txBody>
          <a:bodyPr wrap="square" anchor="t" anchorCtr="0">
            <a:spAutoFit/>
          </a:bodyPr>
          <a:lstStyle/>
          <a:p>
            <a:r>
              <a:rPr lang="zh-CN" altLang="zh-CN" b="1" dirty="0">
                <a:solidFill>
                  <a:srgbClr val="093779"/>
                </a:solidFill>
                <a:latin typeface="微软雅黑" panose="020B0503020204020204" charset="-122"/>
                <a:ea typeface="微软雅黑" panose="020B0503020204020204" charset="-122"/>
              </a:rPr>
              <a:t>重大异常应答机制</a:t>
            </a:r>
            <a:endParaRPr lang="zh-CN" altLang="zh-CN" b="1" dirty="0">
              <a:solidFill>
                <a:srgbClr val="093779"/>
              </a:solidFill>
              <a:latin typeface="微软雅黑" panose="020B0503020204020204" charset="-122"/>
              <a:ea typeface="微软雅黑" panose="020B0503020204020204" charset="-122"/>
            </a:endParaRPr>
          </a:p>
        </p:txBody>
      </p:sp>
      <p:cxnSp>
        <p:nvCxnSpPr>
          <p:cNvPr id="37" name="直接连接符 36"/>
          <p:cNvCxnSpPr/>
          <p:nvPr/>
        </p:nvCxnSpPr>
        <p:spPr>
          <a:xfrm>
            <a:off x="1530668" y="2698115"/>
            <a:ext cx="1860550" cy="0"/>
          </a:xfrm>
          <a:prstGeom prst="line">
            <a:avLst/>
          </a:prstGeom>
          <a:ln w="28575">
            <a:solidFill>
              <a:srgbClr val="E22B8A"/>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5010785" y="2674303"/>
            <a:ext cx="1897380" cy="3810"/>
          </a:xfrm>
          <a:prstGeom prst="line">
            <a:avLst/>
          </a:prstGeom>
          <a:ln w="28575">
            <a:solidFill>
              <a:srgbClr val="E22B8A"/>
            </a:solidFill>
          </a:ln>
        </p:spPr>
        <p:style>
          <a:lnRef idx="1">
            <a:schemeClr val="accent1"/>
          </a:lnRef>
          <a:fillRef idx="0">
            <a:schemeClr val="accent1"/>
          </a:fillRef>
          <a:effectRef idx="0">
            <a:schemeClr val="accent1"/>
          </a:effectRef>
          <a:fontRef idx="minor">
            <a:schemeClr val="tx1"/>
          </a:fontRef>
        </p:style>
      </p:cxnSp>
      <p:sp>
        <p:nvSpPr>
          <p:cNvPr id="82950" name="文本框 50"/>
          <p:cNvSpPr txBox="1"/>
          <p:nvPr/>
        </p:nvSpPr>
        <p:spPr>
          <a:xfrm>
            <a:off x="7980680" y="3077210"/>
            <a:ext cx="3338830" cy="1938020"/>
          </a:xfrm>
          <a:prstGeom prst="rect">
            <a:avLst/>
          </a:prstGeom>
          <a:noFill/>
          <a:ln w="9525">
            <a:noFill/>
          </a:ln>
        </p:spPr>
        <p:txBody>
          <a:bodyPr wrap="square" anchor="t" anchorCtr="0">
            <a:spAutoFit/>
          </a:bodyPr>
          <a:lstStyle/>
          <a:p>
            <a:pPr>
              <a:lnSpc>
                <a:spcPct val="150000"/>
              </a:lnSpc>
            </a:pPr>
            <a:r>
              <a:rPr lang="en-US" altLang="zh-CN" sz="1600" b="1" dirty="0">
                <a:solidFill>
                  <a:schemeClr val="tx1"/>
                </a:solidFill>
                <a:latin typeface="微软雅黑" panose="020B0503020204020204" charset="-122"/>
                <a:cs typeface="微软雅黑" panose="020B0503020204020204" charset="-122"/>
                <a:sym typeface="等线" panose="02010600030101010101" charset="-122"/>
              </a:rPr>
              <a:t>*</a:t>
            </a:r>
            <a:r>
              <a:rPr lang="zh-CN" altLang="en-US" sz="1600" b="1" dirty="0">
                <a:solidFill>
                  <a:schemeClr val="tx1"/>
                </a:solidFill>
                <a:latin typeface="微软雅黑" panose="020B0503020204020204" charset="-122"/>
                <a:cs typeface="微软雅黑" panose="020B0503020204020204" charset="-122"/>
                <a:sym typeface="等线" panose="02010600030101010101" charset="-122"/>
              </a:rPr>
              <a:t>体检中发现</a:t>
            </a:r>
            <a:r>
              <a:rPr lang="zh-CN" altLang="en-US" sz="1600" b="1" dirty="0">
                <a:solidFill>
                  <a:srgbClr val="E50066"/>
                </a:solidFill>
                <a:latin typeface="微软雅黑" panose="020B0503020204020204" charset="-122"/>
                <a:cs typeface="微软雅黑" panose="020B0503020204020204" charset="-122"/>
                <a:sym typeface="等线" panose="02010600030101010101" charset="-122"/>
              </a:rPr>
              <a:t>危急值，</a:t>
            </a:r>
            <a:r>
              <a:rPr lang="en-US" altLang="zh-CN" sz="1600" b="1" dirty="0">
                <a:solidFill>
                  <a:srgbClr val="E50066"/>
                </a:solidFill>
                <a:latin typeface="微软雅黑" panose="020B0503020204020204" charset="-122"/>
                <a:cs typeface="微软雅黑" panose="020B0503020204020204" charset="-122"/>
                <a:sym typeface="等线" panose="02010600030101010101" charset="-122"/>
              </a:rPr>
              <a:t>“0</a:t>
            </a:r>
            <a:r>
              <a:rPr lang="zh-CN" altLang="en-US" sz="1600" b="1" dirty="0">
                <a:solidFill>
                  <a:srgbClr val="E50066"/>
                </a:solidFill>
                <a:latin typeface="微软雅黑" panose="020B0503020204020204" charset="-122"/>
                <a:cs typeface="微软雅黑" panose="020B0503020204020204" charset="-122"/>
                <a:sym typeface="等线" panose="02010600030101010101" charset="-122"/>
              </a:rPr>
              <a:t>秒响应</a:t>
            </a:r>
            <a:r>
              <a:rPr lang="en-US" altLang="zh-CN" sz="1600" b="1" dirty="0">
                <a:solidFill>
                  <a:srgbClr val="E50066"/>
                </a:solidFill>
                <a:latin typeface="微软雅黑" panose="020B0503020204020204" charset="-122"/>
                <a:cs typeface="微软雅黑" panose="020B0503020204020204" charset="-122"/>
                <a:sym typeface="等线" panose="02010600030101010101" charset="-122"/>
              </a:rPr>
              <a:t>”</a:t>
            </a:r>
            <a:endParaRPr lang="zh-CN" altLang="en-US" sz="1600" b="1" dirty="0">
              <a:solidFill>
                <a:schemeClr val="tx1"/>
              </a:solidFill>
              <a:latin typeface="微软雅黑" panose="020B0503020204020204" charset="-122"/>
              <a:cs typeface="微软雅黑" panose="020B0503020204020204" charset="-122"/>
              <a:sym typeface="等线" panose="02010600030101010101" charset="-122"/>
            </a:endParaRPr>
          </a:p>
          <a:p>
            <a:pPr>
              <a:lnSpc>
                <a:spcPct val="150000"/>
              </a:lnSpc>
            </a:pPr>
            <a:r>
              <a:rPr lang="zh-CN" altLang="en-US" sz="1600" b="1" dirty="0">
                <a:solidFill>
                  <a:schemeClr val="tx1"/>
                </a:solidFill>
                <a:latin typeface="微软雅黑" panose="020B0503020204020204" charset="-122"/>
                <a:cs typeface="微软雅黑" panose="020B0503020204020204" charset="-122"/>
                <a:sym typeface="等线" panose="02010600030101010101" charset="-122"/>
              </a:rPr>
              <a:t>（急诊情况，如急性心肌梗塞、阿斯综合症、脑卒中及意外损伤等）</a:t>
            </a:r>
            <a:endParaRPr lang="zh-CN" altLang="en-US" sz="1600" b="1" dirty="0">
              <a:solidFill>
                <a:schemeClr val="tx1"/>
              </a:solidFill>
              <a:latin typeface="微软雅黑" panose="020B0503020204020204" charset="-122"/>
              <a:cs typeface="微软雅黑" panose="020B0503020204020204" charset="-122"/>
              <a:sym typeface="等线" panose="02010600030101010101" charset="-122"/>
            </a:endParaRPr>
          </a:p>
          <a:p>
            <a:pPr>
              <a:lnSpc>
                <a:spcPct val="150000"/>
              </a:lnSpc>
            </a:pPr>
            <a:r>
              <a:rPr lang="zh-CN" altLang="en-US" sz="1600" b="1" dirty="0">
                <a:solidFill>
                  <a:schemeClr val="tx1"/>
                </a:solidFill>
                <a:latin typeface="微软雅黑" panose="020B0503020204020204" charset="-122"/>
                <a:cs typeface="微软雅黑" panose="020B0503020204020204" charset="-122"/>
                <a:sym typeface="等线" panose="02010600030101010101" charset="-122"/>
              </a:rPr>
              <a:t>立即启动应急预案，实施救治，并执行急诊报告制度。</a:t>
            </a:r>
            <a:endParaRPr lang="zh-CN" altLang="en-US" sz="1600" b="1" dirty="0">
              <a:solidFill>
                <a:schemeClr val="tx1"/>
              </a:solidFill>
              <a:latin typeface="微软雅黑" panose="020B0503020204020204" charset="-122"/>
              <a:cs typeface="微软雅黑" panose="020B0503020204020204" charset="-122"/>
              <a:sym typeface="等线" panose="02010600030101010101" charset="-122"/>
            </a:endParaRPr>
          </a:p>
        </p:txBody>
      </p:sp>
      <p:sp>
        <p:nvSpPr>
          <p:cNvPr id="27" name="文本框 10"/>
          <p:cNvSpPr txBox="1"/>
          <p:nvPr/>
        </p:nvSpPr>
        <p:spPr>
          <a:xfrm>
            <a:off x="8472170" y="2355215"/>
            <a:ext cx="2122170" cy="368300"/>
          </a:xfrm>
          <a:prstGeom prst="rect">
            <a:avLst/>
          </a:prstGeom>
          <a:noFill/>
          <a:ln w="9525">
            <a:noFill/>
          </a:ln>
        </p:spPr>
        <p:txBody>
          <a:bodyPr wrap="square" anchor="t" anchorCtr="0">
            <a:spAutoFit/>
          </a:bodyPr>
          <a:lstStyle/>
          <a:p>
            <a:pPr algn="ctr"/>
            <a:r>
              <a:rPr lang="zh-CN" altLang="zh-CN" b="1" dirty="0">
                <a:solidFill>
                  <a:srgbClr val="093779"/>
                </a:solidFill>
                <a:latin typeface="微软雅黑" panose="020B0503020204020204" charset="-122"/>
                <a:ea typeface="微软雅黑" panose="020B0503020204020204" charset="-122"/>
                <a:sym typeface="等线" panose="02010600030101010101" charset="-122"/>
              </a:rPr>
              <a:t>危急值机制</a:t>
            </a:r>
            <a:endParaRPr lang="zh-CN" altLang="zh-CN" b="1" dirty="0">
              <a:solidFill>
                <a:srgbClr val="093779"/>
              </a:solidFill>
              <a:latin typeface="微软雅黑" panose="020B0503020204020204" charset="-122"/>
              <a:ea typeface="微软雅黑" panose="020B0503020204020204" charset="-122"/>
              <a:sym typeface="等线" panose="02010600030101010101" charset="-122"/>
            </a:endParaRPr>
          </a:p>
        </p:txBody>
      </p:sp>
      <p:cxnSp>
        <p:nvCxnSpPr>
          <p:cNvPr id="29" name="直接连接符 28"/>
          <p:cNvCxnSpPr/>
          <p:nvPr/>
        </p:nvCxnSpPr>
        <p:spPr>
          <a:xfrm>
            <a:off x="8705850" y="2656523"/>
            <a:ext cx="1543685" cy="3175"/>
          </a:xfrm>
          <a:prstGeom prst="line">
            <a:avLst/>
          </a:prstGeom>
          <a:ln w="28575">
            <a:solidFill>
              <a:srgbClr val="E22B8A"/>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4618990" y="5663565"/>
            <a:ext cx="2936240" cy="922020"/>
          </a:xfrm>
          <a:prstGeom prst="rect">
            <a:avLst/>
          </a:prstGeom>
          <a:noFill/>
          <a:ln>
            <a:solidFill>
              <a:srgbClr val="C00000"/>
            </a:solidFill>
          </a:ln>
        </p:spPr>
        <p:txBody>
          <a:bodyPr wrap="square" rtlCol="0">
            <a:spAutoFit/>
          </a:bodyPr>
          <a:lstStyle/>
          <a:p>
            <a:r>
              <a:rPr lang="en-US" altLang="zh-CN" b="1" dirty="0">
                <a:solidFill>
                  <a:srgbClr val="C00000"/>
                </a:solidFill>
              </a:rPr>
              <a:t>*</a:t>
            </a:r>
            <a:r>
              <a:rPr lang="zh-CN" altLang="en-US" b="1" dirty="0">
                <a:solidFill>
                  <a:srgbClr val="C00000"/>
                </a:solidFill>
              </a:rPr>
              <a:t>针对肺结核等传染性疾病，提高客服医生上报标准，从严上报，加速上报</a:t>
            </a:r>
            <a:endParaRPr lang="zh-CN" altLang="en-US" b="1" dirty="0">
              <a:solidFill>
                <a:srgbClr val="C00000"/>
              </a:solidFill>
            </a:endParaRPr>
          </a:p>
        </p:txBody>
      </p:sp>
      <p:sp>
        <p:nvSpPr>
          <p:cNvPr id="39" name="文本框 38"/>
          <p:cNvSpPr txBox="1"/>
          <p:nvPr/>
        </p:nvSpPr>
        <p:spPr>
          <a:xfrm>
            <a:off x="2571750" y="6313170"/>
            <a:ext cx="1406525" cy="306705"/>
          </a:xfrm>
          <a:prstGeom prst="rect">
            <a:avLst/>
          </a:prstGeom>
          <a:noFill/>
        </p:spPr>
        <p:txBody>
          <a:bodyPr wrap="square" rtlCol="0">
            <a:spAutoFit/>
          </a:bodyPr>
          <a:p>
            <a:r>
              <a:rPr lang="en-US" altLang="zh-CN" sz="1400"/>
              <a:t>*</a:t>
            </a:r>
            <a:r>
              <a:rPr lang="zh-CN" altLang="en-US" sz="1400"/>
              <a:t>需要本人授权</a:t>
            </a:r>
            <a:endParaRPr lang="zh-CN" altLang="en-US" sz="1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2" name="TextBox 15"/>
          <p:cNvSpPr/>
          <p:nvPr/>
        </p:nvSpPr>
        <p:spPr>
          <a:xfrm>
            <a:off x="4537710" y="781050"/>
            <a:ext cx="3503295" cy="521970"/>
          </a:xfrm>
          <a:prstGeom prst="rect">
            <a:avLst/>
          </a:prstGeom>
          <a:noFill/>
          <a:ln w="9525">
            <a:noFill/>
            <a:miter/>
          </a:ln>
        </p:spPr>
        <p:txBody>
          <a:bodyPr wrap="square">
            <a:spAutoFit/>
          </a:bodyPr>
          <a:p>
            <a:pPr lvl="0" eaLnBrk="1" hangingPunct="1"/>
            <a:r>
              <a:rPr lang="zh-CN" altLang="en-US" sz="2800" b="1" dirty="0">
                <a:solidFill>
                  <a:srgbClr val="003586"/>
                </a:solidFill>
                <a:latin typeface="微软雅黑" panose="020B0503020204020204" charset="-122"/>
                <a:ea typeface="微软雅黑" panose="020B0503020204020204" charset="-122"/>
                <a:sym typeface="微软雅黑" panose="020B0503020204020204" charset="-122"/>
              </a:rPr>
              <a:t>报告解读及专家讲座</a:t>
            </a:r>
            <a:endParaRPr lang="zh-CN" altLang="en-US" sz="2000" b="1" dirty="0">
              <a:solidFill>
                <a:srgbClr val="292929"/>
              </a:solidFill>
              <a:latin typeface="宋体" panose="02010600030101010101" pitchFamily="2" charset="-122"/>
              <a:ea typeface="宋体" panose="02010600030101010101" pitchFamily="2" charset="-122"/>
              <a:sym typeface="微软雅黑" panose="020B0503020204020204" charset="-122"/>
            </a:endParaRPr>
          </a:p>
        </p:txBody>
      </p:sp>
      <p:pic>
        <p:nvPicPr>
          <p:cNvPr id="107" name="图片 106" descr="/private/var/folders/w2/c_0gr2mx24z3t_45d723c6j40000gn/T/com.kingsoft.wpsoffice.mac/picturecompress_20230920123326/output_1.pngoutput_1"/>
          <p:cNvPicPr/>
          <p:nvPr/>
        </p:nvPicPr>
        <p:blipFill>
          <a:blip r:embed="rId2">
            <a:clrChange>
              <a:clrFrom>
                <a:srgbClr val="FFFFFF">
                  <a:alpha val="100000"/>
                </a:srgbClr>
              </a:clrFrom>
              <a:clrTo>
                <a:srgbClr val="FFFFFF">
                  <a:alpha val="100000"/>
                  <a:alpha val="0"/>
                </a:srgbClr>
              </a:clrTo>
            </a:clrChange>
          </a:blip>
          <a:stretch>
            <a:fillRect/>
          </a:stretch>
        </p:blipFill>
        <p:spPr>
          <a:xfrm>
            <a:off x="3208020" y="932815"/>
            <a:ext cx="6080760" cy="4992370"/>
          </a:xfrm>
          <a:prstGeom prst="rect">
            <a:avLst/>
          </a:prstGeom>
          <a:noFill/>
          <a:ln w="9525">
            <a:noFill/>
          </a:ln>
        </p:spPr>
      </p:pic>
      <p:sp>
        <p:nvSpPr>
          <p:cNvPr id="105" name="文本框 104"/>
          <p:cNvSpPr txBox="1"/>
          <p:nvPr/>
        </p:nvSpPr>
        <p:spPr>
          <a:xfrm>
            <a:off x="1022350" y="1451610"/>
            <a:ext cx="2880360" cy="2157095"/>
          </a:xfrm>
          <a:prstGeom prst="rect">
            <a:avLst/>
          </a:prstGeom>
          <a:noFill/>
          <a:ln w="9525">
            <a:noFill/>
          </a:ln>
        </p:spPr>
        <p:txBody>
          <a:bodyPr wrap="square">
            <a:spAutoFit/>
          </a:bodyPr>
          <a:p>
            <a:pPr marL="0" indent="0" algn="l">
              <a:lnSpc>
                <a:spcPct val="140000"/>
              </a:lnSpc>
            </a:pPr>
            <a:r>
              <a:rPr lang="zh-CN" sz="1600" b="0">
                <a:solidFill>
                  <a:srgbClr val="585858"/>
                </a:solidFill>
                <a:latin typeface="微软雅黑" panose="020B0503020204020204" charset="-122"/>
                <a:ea typeface="微软雅黑" panose="020B0503020204020204" charset="-122"/>
                <a:cs typeface="宋体" panose="02010600030101010101" pitchFamily="2" charset="-122"/>
              </a:rPr>
              <a:t>体检结束，安排三位资深医师上门一式对一的解读体检报告，包括内科、外科、妇科主任。单位可提供单独私密的会议室，员工根据自己的体检报告进行单独咨</a:t>
            </a:r>
            <a:endParaRPr lang="zh-CN" altLang="en-US" sz="1600">
              <a:latin typeface="微软雅黑" panose="020B0503020204020204" charset="-122"/>
              <a:ea typeface="微软雅黑" panose="020B0503020204020204" charset="-122"/>
            </a:endParaRPr>
          </a:p>
        </p:txBody>
      </p:sp>
      <p:sp>
        <p:nvSpPr>
          <p:cNvPr id="16" name="文本框 15"/>
          <p:cNvSpPr txBox="1"/>
          <p:nvPr/>
        </p:nvSpPr>
        <p:spPr>
          <a:xfrm>
            <a:off x="8328660" y="1758950"/>
            <a:ext cx="2198370" cy="730885"/>
          </a:xfrm>
          <a:prstGeom prst="rect">
            <a:avLst/>
          </a:prstGeom>
          <a:noFill/>
          <a:ln w="9525">
            <a:noFill/>
          </a:ln>
        </p:spPr>
        <p:txBody>
          <a:bodyPr wrap="square">
            <a:spAutoFit/>
          </a:bodyPr>
          <a:p>
            <a:pPr marL="0" indent="0" algn="l">
              <a:lnSpc>
                <a:spcPct val="130000"/>
              </a:lnSpc>
            </a:pPr>
            <a:r>
              <a:rPr lang="zh-CN" sz="1600" b="0">
                <a:solidFill>
                  <a:srgbClr val="585858"/>
                </a:solidFill>
                <a:latin typeface="微软雅黑" panose="020B0503020204020204" charset="-122"/>
                <a:ea typeface="微软雅黑" panose="020B0503020204020204" charset="-122"/>
                <a:cs typeface="宋体" panose="02010600030101010101" pitchFamily="2" charset="-122"/>
              </a:rPr>
              <a:t>开通员工健康/疾病咨询及报告解读。</a:t>
            </a:r>
            <a:endParaRPr lang="zh-CN" sz="1600" b="0">
              <a:solidFill>
                <a:srgbClr val="585858"/>
              </a:solidFill>
              <a:latin typeface="微软雅黑" panose="020B0503020204020204" charset="-122"/>
              <a:ea typeface="微软雅黑" panose="020B0503020204020204" charset="-122"/>
              <a:cs typeface="宋体" panose="02010600030101010101" pitchFamily="2" charset="-122"/>
            </a:endParaRPr>
          </a:p>
        </p:txBody>
      </p:sp>
      <p:sp>
        <p:nvSpPr>
          <p:cNvPr id="17" name="文本框 16"/>
          <p:cNvSpPr txBox="1"/>
          <p:nvPr/>
        </p:nvSpPr>
        <p:spPr>
          <a:xfrm>
            <a:off x="1192530" y="3936365"/>
            <a:ext cx="2709545" cy="1691005"/>
          </a:xfrm>
          <a:prstGeom prst="rect">
            <a:avLst/>
          </a:prstGeom>
          <a:noFill/>
          <a:ln w="9525">
            <a:noFill/>
          </a:ln>
        </p:spPr>
        <p:txBody>
          <a:bodyPr wrap="square">
            <a:spAutoFit/>
          </a:bodyPr>
          <a:p>
            <a:pPr marL="0" indent="0" algn="l">
              <a:lnSpc>
                <a:spcPct val="130000"/>
              </a:lnSpc>
            </a:pPr>
            <a:r>
              <a:rPr lang="zh-CN" sz="1600" b="0">
                <a:solidFill>
                  <a:srgbClr val="585858"/>
                </a:solidFill>
                <a:latin typeface="微软雅黑" panose="020B0503020204020204" charset="-122"/>
                <a:ea typeface="微软雅黑" panose="020B0503020204020204" charset="-122"/>
                <a:cs typeface="宋体" panose="02010600030101010101" pitchFamily="2" charset="-122"/>
              </a:rPr>
              <a:t>根据检后体检数据,定制高危疾病趋势讲座。如：糖尿病的预防；高血压的预防等。根据季节提供健康管理讲座，如：秋冬健康管理等。</a:t>
            </a:r>
            <a:endParaRPr lang="zh-CN" sz="1600" b="0">
              <a:solidFill>
                <a:srgbClr val="585858"/>
              </a:solidFill>
              <a:latin typeface="微软雅黑" panose="020B0503020204020204" charset="-122"/>
              <a:ea typeface="微软雅黑" panose="020B0503020204020204" charset="-122"/>
              <a:cs typeface="宋体" panose="02010600030101010101" pitchFamily="2" charset="-122"/>
            </a:endParaRPr>
          </a:p>
        </p:txBody>
      </p:sp>
      <p:sp>
        <p:nvSpPr>
          <p:cNvPr id="18" name="文本框 17"/>
          <p:cNvSpPr txBox="1"/>
          <p:nvPr/>
        </p:nvSpPr>
        <p:spPr>
          <a:xfrm>
            <a:off x="8328660" y="3442335"/>
            <a:ext cx="2710180" cy="2331085"/>
          </a:xfrm>
          <a:prstGeom prst="rect">
            <a:avLst/>
          </a:prstGeom>
          <a:noFill/>
          <a:ln w="9525">
            <a:noFill/>
          </a:ln>
        </p:spPr>
        <p:txBody>
          <a:bodyPr wrap="square">
            <a:spAutoFit/>
          </a:bodyPr>
          <a:p>
            <a:pPr marL="0" indent="0" algn="l">
              <a:lnSpc>
                <a:spcPct val="130000"/>
              </a:lnSpc>
            </a:pPr>
            <a:r>
              <a:rPr lang="zh-CN" sz="1600" b="0">
                <a:solidFill>
                  <a:srgbClr val="585858"/>
                </a:solidFill>
                <a:latin typeface="微软雅黑" panose="020B0503020204020204" charset="-122"/>
                <a:ea typeface="微软雅黑" panose="020B0503020204020204" charset="-122"/>
                <a:cs typeface="宋体" panose="02010600030101010101" pitchFamily="2" charset="-122"/>
              </a:rPr>
              <a:t>根据单位特点及员工年度体检数据分析，为单位定制健康促进计划，定期提供针对性的健康宣教与职业病管理、预防预警、工作环境改善等。提升员工整体的预防保健意识。</a:t>
            </a:r>
            <a:endParaRPr lang="zh-CN" sz="1600" b="0">
              <a:solidFill>
                <a:srgbClr val="585858"/>
              </a:solidFill>
              <a:latin typeface="微软雅黑" panose="020B0503020204020204" charset="-122"/>
              <a:ea typeface="微软雅黑" panose="020B0503020204020204" charset="-122"/>
              <a:cs typeface="宋体" panose="02010600030101010101" pitchFamily="2" charset="-122"/>
            </a:endParaRPr>
          </a:p>
        </p:txBody>
      </p:sp>
      <p:sp>
        <p:nvSpPr>
          <p:cNvPr id="4" name="文本框 3"/>
          <p:cNvSpPr txBox="1"/>
          <p:nvPr/>
        </p:nvSpPr>
        <p:spPr>
          <a:xfrm>
            <a:off x="4845050" y="2152015"/>
            <a:ext cx="1068705" cy="829945"/>
          </a:xfrm>
          <a:prstGeom prst="rect">
            <a:avLst/>
          </a:prstGeom>
          <a:noFill/>
          <a:ln w="9525">
            <a:noFill/>
          </a:ln>
        </p:spPr>
        <p:txBody>
          <a:bodyPr wrap="square">
            <a:spAutoFit/>
          </a:bodyPr>
          <a:p>
            <a:pPr marL="0" indent="0" algn="l"/>
            <a:r>
              <a:rPr lang="zh-CN" sz="2400" b="0">
                <a:solidFill>
                  <a:srgbClr val="585858"/>
                </a:solidFill>
                <a:latin typeface="微软雅黑" panose="020B0503020204020204" charset="-122"/>
                <a:ea typeface="微软雅黑" panose="020B0503020204020204" charset="-122"/>
                <a:cs typeface="宋体" panose="02010600030101010101" pitchFamily="2" charset="-122"/>
              </a:rPr>
              <a:t>上门</a:t>
            </a:r>
            <a:endParaRPr lang="zh-CN" sz="2400" b="0">
              <a:solidFill>
                <a:srgbClr val="585858"/>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rgbClr val="585858"/>
                </a:solidFill>
                <a:latin typeface="微软雅黑" panose="020B0503020204020204" charset="-122"/>
                <a:ea typeface="微软雅黑" panose="020B0503020204020204" charset="-122"/>
                <a:cs typeface="宋体" panose="02010600030101010101" pitchFamily="2" charset="-122"/>
              </a:rPr>
              <a:t>解读</a:t>
            </a:r>
            <a:endParaRPr lang="zh-CN" sz="2400" b="0">
              <a:solidFill>
                <a:srgbClr val="585858"/>
              </a:solidFill>
              <a:latin typeface="微软雅黑" panose="020B0503020204020204" charset="-122"/>
              <a:ea typeface="微软雅黑" panose="020B0503020204020204" charset="-122"/>
              <a:cs typeface="宋体" panose="02010600030101010101" pitchFamily="2" charset="-122"/>
            </a:endParaRPr>
          </a:p>
        </p:txBody>
      </p:sp>
      <p:sp>
        <p:nvSpPr>
          <p:cNvPr id="5" name="文本框 4"/>
          <p:cNvSpPr txBox="1"/>
          <p:nvPr/>
        </p:nvSpPr>
        <p:spPr>
          <a:xfrm>
            <a:off x="6729730" y="2040890"/>
            <a:ext cx="1068705" cy="829945"/>
          </a:xfrm>
          <a:prstGeom prst="rect">
            <a:avLst/>
          </a:prstGeom>
          <a:noFill/>
          <a:ln w="9525">
            <a:noFill/>
          </a:ln>
        </p:spPr>
        <p:txBody>
          <a:bodyPr wrap="square">
            <a:spAutoFit/>
          </a:bodyPr>
          <a:p>
            <a:pPr marL="0" indent="0" algn="l"/>
            <a:r>
              <a:rPr lang="zh-CN" sz="2400" b="0">
                <a:solidFill>
                  <a:srgbClr val="585858"/>
                </a:solidFill>
                <a:latin typeface="微软雅黑" panose="020B0503020204020204" charset="-122"/>
                <a:ea typeface="微软雅黑" panose="020B0503020204020204" charset="-122"/>
                <a:cs typeface="宋体" panose="02010600030101010101" pitchFamily="2" charset="-122"/>
              </a:rPr>
              <a:t>健康</a:t>
            </a:r>
            <a:endParaRPr lang="zh-CN" sz="2400" b="0">
              <a:solidFill>
                <a:srgbClr val="585858"/>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rgbClr val="585858"/>
                </a:solidFill>
                <a:latin typeface="微软雅黑" panose="020B0503020204020204" charset="-122"/>
                <a:ea typeface="微软雅黑" panose="020B0503020204020204" charset="-122"/>
                <a:cs typeface="宋体" panose="02010600030101010101" pitchFamily="2" charset="-122"/>
              </a:rPr>
              <a:t>热线</a:t>
            </a:r>
            <a:endParaRPr lang="zh-CN" sz="2400" b="0">
              <a:solidFill>
                <a:srgbClr val="585858"/>
              </a:solidFill>
              <a:latin typeface="微软雅黑" panose="020B0503020204020204" charset="-122"/>
              <a:ea typeface="微软雅黑" panose="020B0503020204020204" charset="-122"/>
              <a:cs typeface="宋体" panose="02010600030101010101" pitchFamily="2" charset="-122"/>
            </a:endParaRPr>
          </a:p>
        </p:txBody>
      </p:sp>
      <p:sp>
        <p:nvSpPr>
          <p:cNvPr id="6" name="文本框 5"/>
          <p:cNvSpPr txBox="1"/>
          <p:nvPr/>
        </p:nvSpPr>
        <p:spPr>
          <a:xfrm>
            <a:off x="4845050" y="3778885"/>
            <a:ext cx="1068705" cy="848360"/>
          </a:xfrm>
          <a:prstGeom prst="rect">
            <a:avLst/>
          </a:prstGeom>
          <a:noFill/>
          <a:ln w="9525">
            <a:noFill/>
          </a:ln>
        </p:spPr>
        <p:txBody>
          <a:bodyPr wrap="square">
            <a:noAutofit/>
          </a:bodyPr>
          <a:p>
            <a:pPr marL="0" indent="0" algn="l"/>
            <a:r>
              <a:rPr lang="zh-CN" sz="2400" b="0">
                <a:solidFill>
                  <a:schemeClr val="bg1"/>
                </a:solidFill>
                <a:latin typeface="微软雅黑" panose="020B0503020204020204" charset="-122"/>
                <a:ea typeface="微软雅黑" panose="020B0503020204020204" charset="-122"/>
                <a:cs typeface="宋体" panose="02010600030101010101" pitchFamily="2" charset="-122"/>
              </a:rPr>
              <a:t>健康</a:t>
            </a:r>
            <a:endParaRPr lang="zh-CN" sz="2400" b="0">
              <a:solidFill>
                <a:schemeClr val="bg1"/>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chemeClr val="bg1"/>
                </a:solidFill>
                <a:latin typeface="微软雅黑" panose="020B0503020204020204" charset="-122"/>
                <a:ea typeface="微软雅黑" panose="020B0503020204020204" charset="-122"/>
                <a:cs typeface="宋体" panose="02010600030101010101" pitchFamily="2" charset="-122"/>
              </a:rPr>
              <a:t>讲座</a:t>
            </a:r>
            <a:endParaRPr lang="zh-CN" sz="2400" b="0">
              <a:solidFill>
                <a:schemeClr val="bg1"/>
              </a:solidFill>
              <a:latin typeface="微软雅黑" panose="020B0503020204020204" charset="-122"/>
              <a:ea typeface="微软雅黑" panose="020B0503020204020204" charset="-122"/>
              <a:cs typeface="宋体" panose="02010600030101010101" pitchFamily="2" charset="-122"/>
            </a:endParaRPr>
          </a:p>
        </p:txBody>
      </p:sp>
      <p:sp>
        <p:nvSpPr>
          <p:cNvPr id="10" name="文本框 9"/>
          <p:cNvSpPr txBox="1"/>
          <p:nvPr/>
        </p:nvSpPr>
        <p:spPr>
          <a:xfrm>
            <a:off x="6729730" y="3608705"/>
            <a:ext cx="1212215" cy="829945"/>
          </a:xfrm>
          <a:prstGeom prst="rect">
            <a:avLst/>
          </a:prstGeom>
          <a:noFill/>
          <a:ln w="9525">
            <a:noFill/>
          </a:ln>
        </p:spPr>
        <p:txBody>
          <a:bodyPr wrap="square">
            <a:spAutoFit/>
          </a:bodyPr>
          <a:p>
            <a:pPr marL="0" indent="0" algn="l"/>
            <a:r>
              <a:rPr lang="zh-CN" sz="2400" b="0">
                <a:solidFill>
                  <a:schemeClr val="bg1"/>
                </a:solidFill>
                <a:latin typeface="微软雅黑" panose="020B0503020204020204" charset="-122"/>
                <a:ea typeface="微软雅黑" panose="020B0503020204020204" charset="-122"/>
                <a:cs typeface="宋体" panose="02010600030101010101" pitchFamily="2" charset="-122"/>
              </a:rPr>
              <a:t>单位报</a:t>
            </a:r>
            <a:endParaRPr lang="zh-CN" sz="2400" b="0">
              <a:solidFill>
                <a:schemeClr val="bg1"/>
              </a:solidFill>
              <a:latin typeface="微软雅黑" panose="020B0503020204020204" charset="-122"/>
              <a:ea typeface="微软雅黑" panose="020B0503020204020204" charset="-122"/>
              <a:cs typeface="宋体" panose="02010600030101010101" pitchFamily="2" charset="-122"/>
            </a:endParaRPr>
          </a:p>
          <a:p>
            <a:pPr marL="0" indent="0" algn="l"/>
            <a:r>
              <a:rPr lang="zh-CN" sz="2400" b="0">
                <a:solidFill>
                  <a:schemeClr val="bg1"/>
                </a:solidFill>
                <a:latin typeface="微软雅黑" panose="020B0503020204020204" charset="-122"/>
                <a:ea typeface="微软雅黑" panose="020B0503020204020204" charset="-122"/>
                <a:cs typeface="宋体" panose="02010600030101010101" pitchFamily="2" charset="-122"/>
              </a:rPr>
              <a:t>告解读</a:t>
            </a:r>
            <a:endParaRPr lang="zh-CN" sz="2400" b="0">
              <a:solidFill>
                <a:schemeClr val="bg1"/>
              </a:solidFill>
              <a:latin typeface="微软雅黑" panose="020B0503020204020204" charset="-122"/>
              <a:ea typeface="微软雅黑" panose="020B0503020204020204" charset="-122"/>
              <a:cs typeface="宋体" panose="02010600030101010101" pitchFamily="2" charset="-122"/>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grpSp>
        <p:nvGrpSpPr>
          <p:cNvPr id="7" name="组合 6"/>
          <p:cNvGrpSpPr/>
          <p:nvPr/>
        </p:nvGrpSpPr>
        <p:grpSpPr>
          <a:xfrm>
            <a:off x="15240" y="2516505"/>
            <a:ext cx="11641370" cy="912495"/>
            <a:chOff x="-1111" y="7142"/>
            <a:chExt cx="9535" cy="946"/>
          </a:xfrm>
          <a:gradFill>
            <a:gsLst>
              <a:gs pos="0">
                <a:schemeClr val="accent1">
                  <a:lumMod val="5000"/>
                  <a:lumOff val="95000"/>
                </a:schemeClr>
              </a:gs>
              <a:gs pos="51000">
                <a:schemeClr val="accent1">
                  <a:lumMod val="45000"/>
                  <a:lumOff val="55000"/>
                </a:schemeClr>
              </a:gs>
              <a:gs pos="100000">
                <a:schemeClr val="accent1">
                  <a:lumMod val="30000"/>
                  <a:lumOff val="70000"/>
                  <a:alpha val="97000"/>
                </a:schemeClr>
              </a:gs>
            </a:gsLst>
            <a:lin ang="4980000" scaled="0"/>
          </a:gradFill>
        </p:grpSpPr>
        <p:sp>
          <p:nvSpPr>
            <p:cNvPr id="24" name="圆角矩形 23"/>
            <p:cNvSpPr/>
            <p:nvPr>
              <p:custDataLst>
                <p:tags r:id="rId2"/>
              </p:custDataLst>
            </p:nvPr>
          </p:nvSpPr>
          <p:spPr>
            <a:xfrm>
              <a:off x="-1111" y="7142"/>
              <a:ext cx="9535" cy="946"/>
            </a:xfrm>
            <a:prstGeom prst="roundRect">
              <a:avLst>
                <a:gd name="adj" fmla="val 50000"/>
              </a:avLst>
            </a:prstGeom>
            <a:gradFill>
              <a:gsLst>
                <a:gs pos="0">
                  <a:schemeClr val="accent1">
                    <a:lumMod val="5000"/>
                    <a:lumOff val="95000"/>
                  </a:schemeClr>
                </a:gs>
                <a:gs pos="11000">
                  <a:srgbClr val="EDF4FB">
                    <a:alpha val="100000"/>
                  </a:srgbClr>
                </a:gs>
                <a:gs pos="82000">
                  <a:srgbClr val="DAE9F6">
                    <a:alpha val="100000"/>
                  </a:srgbClr>
                </a:gs>
                <a:gs pos="49000">
                  <a:schemeClr val="accent1">
                    <a:lumMod val="60000"/>
                    <a:lumOff val="40000"/>
                  </a:schemeClr>
                </a:gs>
                <a:gs pos="100000">
                  <a:schemeClr val="bg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600">
                <a:solidFill>
                  <a:schemeClr val="lt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9" name="文本框 8"/>
            <p:cNvSpPr txBox="1"/>
            <p:nvPr/>
          </p:nvSpPr>
          <p:spPr>
            <a:xfrm>
              <a:off x="180" y="7218"/>
              <a:ext cx="7759" cy="860"/>
            </a:xfrm>
            <a:prstGeom prst="rect">
              <a:avLst/>
            </a:prstGeom>
            <a:noFill/>
            <a:ln>
              <a:noFill/>
            </a:ln>
            <a:extLst>
              <a:ext uri="{909E8E84-426E-40DD-AFC4-6F175D3DCCD1}">
                <a14:hiddenFill xmlns:a14="http://schemas.microsoft.com/office/drawing/2010/main">
                  <a:grpFill/>
                </a14:hiddenFill>
              </a:ext>
            </a:extLst>
          </p:spPr>
          <p:txBody>
            <a:bodyPr wrap="square" rtlCol="0" anchor="ctr" anchorCtr="0">
              <a:spAutoFit/>
            </a:bodyPr>
            <a:p>
              <a:pPr algn="ctr"/>
              <a:r>
                <a:rPr lang="zh-CN" sz="4800">
                  <a:latin typeface="微软雅黑" panose="020B0503020204020204" charset="-122"/>
                  <a:ea typeface="微软雅黑" panose="020B0503020204020204" charset="-122"/>
                  <a:sym typeface="+mn-ea"/>
                </a:rPr>
                <a:t>增值</a:t>
              </a:r>
              <a:r>
                <a:rPr lang="zh-CN" sz="4800">
                  <a:latin typeface="微软雅黑" panose="020B0503020204020204" charset="-122"/>
                  <a:ea typeface="微软雅黑" panose="020B0503020204020204" charset="-122"/>
                  <a:sym typeface="+mn-ea"/>
                </a:rPr>
                <a:t>服务</a:t>
              </a:r>
              <a:endParaRPr lang="zh-CN" sz="4800">
                <a:latin typeface="微软雅黑" panose="020B0503020204020204" charset="-122"/>
                <a:ea typeface="微软雅黑" panose="020B0503020204020204" charset="-122"/>
                <a:sym typeface="+mn-ea"/>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0" name="文本框 9"/>
          <p:cNvSpPr txBox="1"/>
          <p:nvPr/>
        </p:nvSpPr>
        <p:spPr>
          <a:xfrm>
            <a:off x="373380" y="179705"/>
            <a:ext cx="6096000" cy="681990"/>
          </a:xfrm>
          <a:prstGeom prst="rect">
            <a:avLst/>
          </a:prstGeom>
          <a:noFill/>
        </p:spPr>
        <p:txBody>
          <a:bodyPr wrap="square" rtlCol="0" anchor="t">
            <a:spAutoFit/>
          </a:bodyPr>
          <a:p>
            <a:pPr marL="0" indent="0" algn="l">
              <a:lnSpc>
                <a:spcPct val="160000"/>
              </a:lnSpc>
            </a:pPr>
            <a:r>
              <a:rPr lang="en-US" altLang="zh-CN" sz="2400" b="1">
                <a:solidFill>
                  <a:schemeClr val="accent5">
                    <a:lumMod val="50000"/>
                  </a:schemeClr>
                </a:solidFill>
                <a:latin typeface="+mn-ea"/>
                <a:cs typeface="+mn-ea"/>
                <a:sym typeface="+mn-ea"/>
              </a:rPr>
              <a:t>1</a:t>
            </a:r>
            <a:r>
              <a:rPr lang="zh-CN" altLang="en-US" sz="2400" b="1">
                <a:solidFill>
                  <a:schemeClr val="accent5">
                    <a:lumMod val="50000"/>
                  </a:schemeClr>
                </a:solidFill>
                <a:latin typeface="+mn-ea"/>
                <a:cs typeface="+mn-ea"/>
                <a:sym typeface="+mn-ea"/>
              </a:rPr>
              <a:t>、就医服务：提供三甲医院就医服务</a:t>
            </a:r>
            <a:endParaRPr lang="zh-CN" altLang="en-US" sz="2400" b="1">
              <a:solidFill>
                <a:schemeClr val="accent5">
                  <a:lumMod val="50000"/>
                </a:schemeClr>
              </a:solidFill>
              <a:latin typeface="+mn-ea"/>
              <a:cs typeface="+mn-ea"/>
              <a:sym typeface="+mn-ea"/>
            </a:endParaRPr>
          </a:p>
        </p:txBody>
      </p:sp>
      <p:sp>
        <p:nvSpPr>
          <p:cNvPr id="6" name="文本框 5"/>
          <p:cNvSpPr txBox="1"/>
          <p:nvPr/>
        </p:nvSpPr>
        <p:spPr>
          <a:xfrm>
            <a:off x="1349375" y="1247775"/>
            <a:ext cx="4565015" cy="1449070"/>
          </a:xfrm>
          <a:prstGeom prst="rect">
            <a:avLst/>
          </a:prstGeom>
          <a:noFill/>
        </p:spPr>
        <p:txBody>
          <a:bodyPr wrap="square">
            <a:noAutofit/>
          </a:bodyPr>
          <a:p>
            <a:pPr>
              <a:lnSpc>
                <a:spcPct val="130000"/>
              </a:lnSpc>
            </a:pPr>
            <a:r>
              <a:rPr lang="zh-CN" altLang="en-US" sz="1200" b="1" dirty="0">
                <a:latin typeface="+mn-ea"/>
                <a:cs typeface="+mn-ea"/>
              </a:rPr>
              <a:t>☆</a:t>
            </a:r>
            <a:r>
              <a:rPr lang="en-US" altLang="zh-CN" sz="1200" b="1" dirty="0">
                <a:latin typeface="+mn-ea"/>
                <a:cs typeface="+mn-ea"/>
              </a:rPr>
              <a:t> </a:t>
            </a:r>
            <a:r>
              <a:rPr lang="zh-CN" altLang="en-US" sz="1200" b="1" dirty="0">
                <a:latin typeface="+mn-ea"/>
                <a:cs typeface="+mn-ea"/>
              </a:rPr>
              <a:t>热线咨询：根据体检报告异常指标，致电就医部，由专员针对性推荐相关医院科室供客户参考选择。</a:t>
            </a:r>
            <a:endParaRPr lang="zh-CN" altLang="en-US" sz="1200" b="1" dirty="0">
              <a:latin typeface="+mn-ea"/>
              <a:cs typeface="+mn-ea"/>
            </a:endParaRPr>
          </a:p>
          <a:p>
            <a:pPr>
              <a:lnSpc>
                <a:spcPct val="130000"/>
              </a:lnSpc>
            </a:pPr>
            <a:r>
              <a:rPr lang="zh-CN" altLang="en-US" sz="1200" b="1" dirty="0">
                <a:latin typeface="+mn-ea"/>
                <a:cs typeface="+mn-ea"/>
              </a:rPr>
              <a:t>☆办公室咨询：销售人员直接至就医部咨询，就医专员针对性推荐相关医院科室供参考选择。</a:t>
            </a:r>
            <a:endParaRPr lang="zh-CN" altLang="en-US" sz="1200" b="1" dirty="0">
              <a:latin typeface="+mn-ea"/>
              <a:cs typeface="+mn-ea"/>
            </a:endParaRPr>
          </a:p>
        </p:txBody>
      </p:sp>
      <p:sp>
        <p:nvSpPr>
          <p:cNvPr id="2" name="文本框 1"/>
          <p:cNvSpPr txBox="1"/>
          <p:nvPr/>
        </p:nvSpPr>
        <p:spPr>
          <a:xfrm>
            <a:off x="1494790" y="908685"/>
            <a:ext cx="1722120" cy="398780"/>
          </a:xfrm>
          <a:prstGeom prst="rect">
            <a:avLst/>
          </a:prstGeom>
          <a:noFill/>
        </p:spPr>
        <p:txBody>
          <a:bodyPr wrap="square">
            <a:spAutoFit/>
          </a:bodyPr>
          <a:p>
            <a:r>
              <a:rPr lang="zh-CN" altLang="en-US" sz="2000" b="1" dirty="0">
                <a:solidFill>
                  <a:schemeClr val="tx1">
                    <a:lumMod val="85000"/>
                    <a:lumOff val="15000"/>
                  </a:schemeClr>
                </a:solidFill>
                <a:latin typeface="+mn-ea"/>
                <a:cs typeface="汉仪君黑-55W" charset="-122"/>
              </a:rPr>
              <a:t>诊前咨询服务</a:t>
            </a:r>
            <a:endParaRPr lang="zh-CN" altLang="en-US" sz="2000" b="1" dirty="0">
              <a:solidFill>
                <a:schemeClr val="tx1">
                  <a:lumMod val="85000"/>
                  <a:lumOff val="15000"/>
                </a:schemeClr>
              </a:solidFill>
              <a:latin typeface="+mn-ea"/>
              <a:cs typeface="汉仪君黑-55W" charset="-122"/>
            </a:endParaRPr>
          </a:p>
        </p:txBody>
      </p:sp>
      <p:sp>
        <p:nvSpPr>
          <p:cNvPr id="15" name="文本框 14"/>
          <p:cNvSpPr txBox="1"/>
          <p:nvPr/>
        </p:nvSpPr>
        <p:spPr>
          <a:xfrm>
            <a:off x="1349375" y="2998470"/>
            <a:ext cx="4412615" cy="2489200"/>
          </a:xfrm>
          <a:prstGeom prst="rect">
            <a:avLst/>
          </a:prstGeom>
          <a:noFill/>
        </p:spPr>
        <p:txBody>
          <a:bodyPr wrap="square">
            <a:spAutoFit/>
          </a:bodyPr>
          <a:p>
            <a:pPr algn="l">
              <a:lnSpc>
                <a:spcPct val="130000"/>
              </a:lnSpc>
              <a:buClrTx/>
              <a:buSzTx/>
              <a:buFontTx/>
            </a:pPr>
            <a:r>
              <a:rPr lang="zh-CN" altLang="en-US" sz="1200" b="1" dirty="0">
                <a:latin typeface="+mn-ea"/>
                <a:cs typeface="+mn-ea"/>
              </a:rPr>
              <a:t>☆</a:t>
            </a:r>
            <a:r>
              <a:rPr lang="en-US" altLang="zh-CN" sz="1200" b="1" dirty="0">
                <a:latin typeface="+mn-ea"/>
                <a:cs typeface="+mn-ea"/>
              </a:rPr>
              <a:t> </a:t>
            </a:r>
            <a:r>
              <a:rPr lang="zh-CN" altLang="en-US" sz="1200" b="1" dirty="0">
                <a:latin typeface="+mn-ea"/>
                <a:cs typeface="+mn-ea"/>
              </a:rPr>
              <a:t>非指定专家：仅预约号源。由客户确定要预约的医院科室，不指定专家</a:t>
            </a:r>
            <a:endParaRPr lang="zh-CN" altLang="en-US" sz="1200" b="1" dirty="0">
              <a:latin typeface="+mn-ea"/>
              <a:cs typeface="+mn-ea"/>
            </a:endParaRPr>
          </a:p>
          <a:p>
            <a:pPr algn="l">
              <a:lnSpc>
                <a:spcPct val="130000"/>
              </a:lnSpc>
              <a:buClrTx/>
              <a:buSzTx/>
              <a:buFontTx/>
            </a:pPr>
            <a:r>
              <a:rPr lang="zh-CN" altLang="en-US" sz="1200" b="1" dirty="0">
                <a:latin typeface="+mn-ea"/>
                <a:cs typeface="+mn-ea"/>
              </a:rPr>
              <a:t>☆</a:t>
            </a:r>
            <a:r>
              <a:rPr lang="en-US" altLang="zh-CN" sz="1200" b="1" dirty="0">
                <a:latin typeface="+mn-ea"/>
                <a:cs typeface="+mn-ea"/>
              </a:rPr>
              <a:t> </a:t>
            </a:r>
            <a:r>
              <a:rPr lang="zh-CN" altLang="en-US" sz="1200" b="1" dirty="0">
                <a:latin typeface="+mn-ea"/>
                <a:cs typeface="+mn-ea"/>
              </a:rPr>
              <a:t>指定非紧俏专家：含预约指定专家号源及陪诊，当天由陪诊人员至医院全程陪诊服务，协助办理挂号、化验、划价、取药、交费等相关事宜。</a:t>
            </a:r>
            <a:endParaRPr lang="zh-CN" altLang="en-US" sz="1200" b="1" dirty="0">
              <a:latin typeface="+mn-ea"/>
              <a:cs typeface="+mn-ea"/>
            </a:endParaRPr>
          </a:p>
          <a:p>
            <a:pPr algn="l">
              <a:lnSpc>
                <a:spcPct val="130000"/>
              </a:lnSpc>
              <a:buClrTx/>
              <a:buSzTx/>
              <a:buFontTx/>
            </a:pPr>
            <a:r>
              <a:rPr lang="zh-CN" altLang="en-US" sz="1200" b="1" dirty="0">
                <a:latin typeface="+mn-ea"/>
                <a:cs typeface="+mn-ea"/>
              </a:rPr>
              <a:t>☆指定紧俏专家：含预约紧俏专家号源及陪诊，当天由陪诊人员至医院全程陪诊服务，协助办理挂号、化验、划价、取药、交费等相关事宜。</a:t>
            </a:r>
            <a:endParaRPr lang="zh-CN" altLang="en-US" sz="1200" b="1" dirty="0">
              <a:latin typeface="+mn-ea"/>
              <a:cs typeface="+mn-ea"/>
            </a:endParaRPr>
          </a:p>
          <a:p>
            <a:pPr algn="l">
              <a:lnSpc>
                <a:spcPct val="130000"/>
              </a:lnSpc>
              <a:buClrTx/>
              <a:buSzTx/>
              <a:buFontTx/>
            </a:pPr>
            <a:r>
              <a:rPr lang="zh-CN" altLang="en-US" sz="1200" b="1" dirty="0">
                <a:latin typeface="+mn-ea"/>
                <a:cs typeface="+mn-ea"/>
              </a:rPr>
              <a:t>☆紧急预约：如需紧急临时预约需求，就医部会视情况优先处理，尽量协助解决。</a:t>
            </a:r>
            <a:endParaRPr lang="zh-CN" altLang="en-US" sz="1200" b="1" dirty="0">
              <a:latin typeface="+mn-ea"/>
              <a:cs typeface="+mn-ea"/>
            </a:endParaRPr>
          </a:p>
        </p:txBody>
      </p:sp>
      <p:sp>
        <p:nvSpPr>
          <p:cNvPr id="16" name="文本框 15"/>
          <p:cNvSpPr txBox="1"/>
          <p:nvPr/>
        </p:nvSpPr>
        <p:spPr>
          <a:xfrm>
            <a:off x="1431925" y="2348865"/>
            <a:ext cx="4203065" cy="706755"/>
          </a:xfrm>
          <a:prstGeom prst="rect">
            <a:avLst/>
          </a:prstGeom>
          <a:noFill/>
        </p:spPr>
        <p:txBody>
          <a:bodyPr wrap="square">
            <a:spAutoFit/>
          </a:bodyPr>
          <a:p>
            <a:r>
              <a:rPr lang="zh-CN" altLang="en-US" sz="2000" b="1" dirty="0">
                <a:solidFill>
                  <a:schemeClr val="tx1">
                    <a:lumMod val="85000"/>
                    <a:lumOff val="15000"/>
                  </a:schemeClr>
                </a:solidFill>
                <a:latin typeface="+mn-ea"/>
                <a:cs typeface="汉仪君黑-55W" charset="-122"/>
              </a:rPr>
              <a:t>门诊约号服务（仅服务，不含医院挂号费、诊疗费）</a:t>
            </a:r>
            <a:endParaRPr lang="zh-CN" altLang="en-US" sz="2000" b="1" dirty="0">
              <a:solidFill>
                <a:schemeClr val="tx1">
                  <a:lumMod val="85000"/>
                  <a:lumOff val="15000"/>
                </a:schemeClr>
              </a:solidFill>
              <a:latin typeface="+mn-ea"/>
              <a:cs typeface="汉仪君黑-55W" charset="-122"/>
            </a:endParaRPr>
          </a:p>
        </p:txBody>
      </p:sp>
      <p:sp>
        <p:nvSpPr>
          <p:cNvPr id="18" name="文本框 17"/>
          <p:cNvSpPr txBox="1"/>
          <p:nvPr/>
        </p:nvSpPr>
        <p:spPr>
          <a:xfrm>
            <a:off x="1348740" y="5789295"/>
            <a:ext cx="4230370" cy="1099185"/>
          </a:xfrm>
          <a:prstGeom prst="rect">
            <a:avLst/>
          </a:prstGeom>
          <a:noFill/>
        </p:spPr>
        <p:txBody>
          <a:bodyPr wrap="square">
            <a:noAutofit/>
          </a:bodyPr>
          <a:p>
            <a:pPr>
              <a:lnSpc>
                <a:spcPct val="130000"/>
              </a:lnSpc>
            </a:pPr>
            <a:r>
              <a:rPr lang="zh-CN" altLang="en-US" sz="1200" b="1" dirty="0">
                <a:latin typeface="+mn-ea"/>
                <a:cs typeface="+mn-ea"/>
              </a:rPr>
              <a:t>☆ 基础3小时内：就医部接受单独陪诊服务，当天由陪诊人员至医院全程陪诊服务，协助办理挂号、化验、划价、取药、交费等相关事宜。</a:t>
            </a:r>
            <a:endParaRPr lang="zh-CN" altLang="en-US" sz="1200" b="1" dirty="0">
              <a:latin typeface="+mn-ea"/>
              <a:cs typeface="+mn-ea"/>
            </a:endParaRPr>
          </a:p>
        </p:txBody>
      </p:sp>
      <p:sp>
        <p:nvSpPr>
          <p:cNvPr id="4" name="文本框 3"/>
          <p:cNvSpPr txBox="1"/>
          <p:nvPr/>
        </p:nvSpPr>
        <p:spPr>
          <a:xfrm>
            <a:off x="1494790" y="5454650"/>
            <a:ext cx="1722120" cy="398780"/>
          </a:xfrm>
          <a:prstGeom prst="rect">
            <a:avLst/>
          </a:prstGeom>
          <a:noFill/>
        </p:spPr>
        <p:txBody>
          <a:bodyPr wrap="square">
            <a:spAutoFit/>
          </a:bodyPr>
          <a:p>
            <a:r>
              <a:rPr lang="zh-CN" altLang="en-US" sz="2000" b="1" dirty="0">
                <a:solidFill>
                  <a:schemeClr val="tx1">
                    <a:lumMod val="85000"/>
                    <a:lumOff val="15000"/>
                  </a:schemeClr>
                </a:solidFill>
                <a:latin typeface="+mn-ea"/>
                <a:cs typeface="汉仪君黑-55W" charset="-122"/>
              </a:rPr>
              <a:t>全程陪诊服务</a:t>
            </a:r>
            <a:endParaRPr lang="zh-CN" altLang="en-US" sz="2000" b="1" dirty="0">
              <a:solidFill>
                <a:schemeClr val="tx1">
                  <a:lumMod val="85000"/>
                  <a:lumOff val="15000"/>
                </a:schemeClr>
              </a:solidFill>
              <a:latin typeface="+mn-ea"/>
              <a:cs typeface="汉仪君黑-55W" charset="-122"/>
            </a:endParaRPr>
          </a:p>
        </p:txBody>
      </p:sp>
      <p:pic>
        <p:nvPicPr>
          <p:cNvPr id="28" name="图片 27"/>
          <p:cNvPicPr>
            <a:picLocks noChangeAspect="1"/>
          </p:cNvPicPr>
          <p:nvPr/>
        </p:nvPicPr>
        <p:blipFill>
          <a:blip r:embed="rId2"/>
          <a:stretch>
            <a:fillRect/>
          </a:stretch>
        </p:blipFill>
        <p:spPr>
          <a:xfrm>
            <a:off x="217170" y="797560"/>
            <a:ext cx="1214755" cy="1187450"/>
          </a:xfrm>
          <a:prstGeom prst="rect">
            <a:avLst/>
          </a:prstGeom>
        </p:spPr>
      </p:pic>
      <p:sp>
        <p:nvSpPr>
          <p:cNvPr id="26" name="椭圆 25"/>
          <p:cNvSpPr/>
          <p:nvPr/>
        </p:nvSpPr>
        <p:spPr>
          <a:xfrm>
            <a:off x="651934" y="1459796"/>
            <a:ext cx="780201" cy="780201"/>
          </a:xfrm>
          <a:prstGeom prst="ellipse">
            <a:avLst/>
          </a:prstGeom>
          <a:noFill/>
          <a:ln>
            <a:noFill/>
          </a:ln>
          <a:extLst>
            <a:ext uri="{909E8E84-426E-40DD-AFC4-6F175D3DCCD1}">
              <a14:hiddenFill xmlns:a14="http://schemas.microsoft.com/office/drawing/2010/main">
                <a:solidFill>
                  <a:srgbClr val="0037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n-ea"/>
              <a:cs typeface="+mn-ea"/>
              <a:sym typeface="+mn-lt"/>
            </a:endParaRPr>
          </a:p>
        </p:txBody>
      </p:sp>
      <p:sp>
        <p:nvSpPr>
          <p:cNvPr id="27" name="文本框"/>
          <p:cNvSpPr/>
          <p:nvPr/>
        </p:nvSpPr>
        <p:spPr>
          <a:xfrm>
            <a:off x="569075" y="1132665"/>
            <a:ext cx="478557" cy="399413"/>
          </a:xfrm>
          <a:prstGeom prst="rect">
            <a:avLst/>
          </a:prstGeom>
          <a:noFill/>
          <a:ln w="12700" cap="flat">
            <a:noFill/>
            <a:miter lim="400000"/>
          </a:ln>
          <a:effectLst/>
          <a:extLst>
            <a:ext uri="{909E8E84-426E-40DD-AFC4-6F175D3DCCD1}">
              <a14:hiddenFill xmlns:a14="http://schemas.microsoft.com/office/drawing/2010/main">
                <a:solidFill>
                  <a:srgbClr val="003773"/>
                </a:solidFill>
              </a14:hiddenFill>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algn="ctr" defTabSz="584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all" spc="0" normalizeH="0" baseline="0" noProof="0" dirty="0" smtClean="0">
                <a:ln>
                  <a:noFill/>
                </a:ln>
                <a:solidFill>
                  <a:schemeClr val="bg1"/>
                </a:solidFill>
                <a:effectLst/>
                <a:uLnTx/>
                <a:uFillTx/>
                <a:latin typeface="+mn-ea"/>
                <a:cs typeface="+mn-ea"/>
                <a:sym typeface="+mn-lt"/>
              </a:rPr>
              <a:t>01</a:t>
            </a:r>
            <a:endParaRPr kumimoji="0" lang="en-US" altLang="zh-CN" sz="2000" b="0" i="0" u="none" strike="noStrike" kern="1200" cap="all" spc="0" normalizeH="0" baseline="0" noProof="0" dirty="0" smtClean="0">
              <a:ln>
                <a:noFill/>
              </a:ln>
              <a:solidFill>
                <a:schemeClr val="bg1"/>
              </a:solidFill>
              <a:effectLst/>
              <a:uLnTx/>
              <a:uFillTx/>
              <a:latin typeface="+mn-ea"/>
              <a:cs typeface="+mn-ea"/>
              <a:sym typeface="+mn-lt"/>
            </a:endParaRPr>
          </a:p>
        </p:txBody>
      </p:sp>
      <p:pic>
        <p:nvPicPr>
          <p:cNvPr id="29" name="图片 28"/>
          <p:cNvPicPr>
            <a:picLocks noChangeAspect="1"/>
          </p:cNvPicPr>
          <p:nvPr/>
        </p:nvPicPr>
        <p:blipFill>
          <a:blip r:embed="rId2"/>
          <a:stretch>
            <a:fillRect/>
          </a:stretch>
        </p:blipFill>
        <p:spPr>
          <a:xfrm>
            <a:off x="217170" y="2468880"/>
            <a:ext cx="1214755" cy="1187450"/>
          </a:xfrm>
          <a:prstGeom prst="rect">
            <a:avLst/>
          </a:prstGeom>
        </p:spPr>
      </p:pic>
      <p:sp>
        <p:nvSpPr>
          <p:cNvPr id="30" name="椭圆 29"/>
          <p:cNvSpPr/>
          <p:nvPr/>
        </p:nvSpPr>
        <p:spPr>
          <a:xfrm>
            <a:off x="569384" y="3232716"/>
            <a:ext cx="780201" cy="780201"/>
          </a:xfrm>
          <a:prstGeom prst="ellipse">
            <a:avLst/>
          </a:prstGeom>
          <a:noFill/>
          <a:ln>
            <a:noFill/>
          </a:ln>
          <a:extLst>
            <a:ext uri="{909E8E84-426E-40DD-AFC4-6F175D3DCCD1}">
              <a14:hiddenFill xmlns:a14="http://schemas.microsoft.com/office/drawing/2010/main">
                <a:solidFill>
                  <a:srgbClr val="0037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n-ea"/>
              <a:cs typeface="+mn-ea"/>
              <a:sym typeface="+mn-lt"/>
            </a:endParaRPr>
          </a:p>
        </p:txBody>
      </p:sp>
      <p:sp>
        <p:nvSpPr>
          <p:cNvPr id="31" name="文本框"/>
          <p:cNvSpPr/>
          <p:nvPr/>
        </p:nvSpPr>
        <p:spPr>
          <a:xfrm>
            <a:off x="569075" y="2833195"/>
            <a:ext cx="478557" cy="399413"/>
          </a:xfrm>
          <a:prstGeom prst="rect">
            <a:avLst/>
          </a:prstGeom>
          <a:noFill/>
          <a:ln w="12700" cap="flat">
            <a:noFill/>
            <a:miter lim="400000"/>
          </a:ln>
          <a:effectLst/>
          <a:extLst>
            <a:ext uri="{909E8E84-426E-40DD-AFC4-6F175D3DCCD1}">
              <a14:hiddenFill xmlns:a14="http://schemas.microsoft.com/office/drawing/2010/main">
                <a:solidFill>
                  <a:srgbClr val="003773"/>
                </a:solidFill>
              </a14:hiddenFill>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algn="ctr" defTabSz="584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all" spc="0" normalizeH="0" baseline="0" noProof="0" dirty="0" smtClean="0">
                <a:ln>
                  <a:noFill/>
                </a:ln>
                <a:solidFill>
                  <a:schemeClr val="bg1"/>
                </a:solidFill>
                <a:effectLst/>
                <a:uLnTx/>
                <a:uFillTx/>
                <a:latin typeface="+mn-ea"/>
                <a:cs typeface="+mn-ea"/>
                <a:sym typeface="+mn-lt"/>
              </a:rPr>
              <a:t>02</a:t>
            </a:r>
            <a:endParaRPr kumimoji="0" lang="en-US" altLang="zh-CN" sz="2000" b="0" i="0" u="none" strike="noStrike" kern="1200" cap="all" spc="0" normalizeH="0" baseline="0" noProof="0" dirty="0" smtClean="0">
              <a:ln>
                <a:noFill/>
              </a:ln>
              <a:solidFill>
                <a:schemeClr val="bg1"/>
              </a:solidFill>
              <a:effectLst/>
              <a:uLnTx/>
              <a:uFillTx/>
              <a:latin typeface="+mn-ea"/>
              <a:cs typeface="+mn-ea"/>
              <a:sym typeface="+mn-lt"/>
            </a:endParaRPr>
          </a:p>
        </p:txBody>
      </p:sp>
      <p:pic>
        <p:nvPicPr>
          <p:cNvPr id="32" name="图片 31"/>
          <p:cNvPicPr>
            <a:picLocks noChangeAspect="1"/>
          </p:cNvPicPr>
          <p:nvPr/>
        </p:nvPicPr>
        <p:blipFill>
          <a:blip r:embed="rId2"/>
          <a:stretch>
            <a:fillRect/>
          </a:stretch>
        </p:blipFill>
        <p:spPr>
          <a:xfrm>
            <a:off x="217170" y="5260975"/>
            <a:ext cx="1214755" cy="1187450"/>
          </a:xfrm>
          <a:prstGeom prst="rect">
            <a:avLst/>
          </a:prstGeom>
        </p:spPr>
      </p:pic>
      <p:sp>
        <p:nvSpPr>
          <p:cNvPr id="33" name="椭圆 32"/>
          <p:cNvSpPr/>
          <p:nvPr/>
        </p:nvSpPr>
        <p:spPr>
          <a:xfrm>
            <a:off x="568749" y="5651431"/>
            <a:ext cx="780201" cy="780201"/>
          </a:xfrm>
          <a:prstGeom prst="ellipse">
            <a:avLst/>
          </a:prstGeom>
          <a:noFill/>
          <a:ln>
            <a:noFill/>
          </a:ln>
          <a:extLst>
            <a:ext uri="{909E8E84-426E-40DD-AFC4-6F175D3DCCD1}">
              <a14:hiddenFill xmlns:a14="http://schemas.microsoft.com/office/drawing/2010/main">
                <a:solidFill>
                  <a:srgbClr val="0037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n-ea"/>
              <a:cs typeface="+mn-ea"/>
              <a:sym typeface="+mn-lt"/>
            </a:endParaRPr>
          </a:p>
        </p:txBody>
      </p:sp>
      <p:sp>
        <p:nvSpPr>
          <p:cNvPr id="44" name="文本框"/>
          <p:cNvSpPr/>
          <p:nvPr/>
        </p:nvSpPr>
        <p:spPr>
          <a:xfrm>
            <a:off x="569075" y="5570680"/>
            <a:ext cx="478557" cy="399413"/>
          </a:xfrm>
          <a:prstGeom prst="rect">
            <a:avLst/>
          </a:prstGeom>
          <a:noFill/>
          <a:ln w="12700" cap="flat">
            <a:noFill/>
            <a:miter lim="400000"/>
          </a:ln>
          <a:effectLst/>
          <a:extLst>
            <a:ext uri="{909E8E84-426E-40DD-AFC4-6F175D3DCCD1}">
              <a14:hiddenFill xmlns:a14="http://schemas.microsoft.com/office/drawing/2010/main">
                <a:solidFill>
                  <a:srgbClr val="003773"/>
                </a:solidFill>
              </a14:hiddenFill>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algn="ctr" defTabSz="584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all" spc="0" normalizeH="0" baseline="0" noProof="0" dirty="0" smtClean="0">
                <a:ln>
                  <a:noFill/>
                </a:ln>
                <a:solidFill>
                  <a:schemeClr val="bg1"/>
                </a:solidFill>
                <a:effectLst/>
                <a:uLnTx/>
                <a:uFillTx/>
                <a:latin typeface="+mn-ea"/>
                <a:cs typeface="+mn-ea"/>
                <a:sym typeface="+mn-lt"/>
              </a:rPr>
              <a:t>03</a:t>
            </a:r>
            <a:endParaRPr kumimoji="0" lang="en-US" altLang="zh-CN" sz="2000" b="0" i="0" u="none" strike="noStrike" kern="1200" cap="all" spc="0" normalizeH="0" baseline="0" noProof="0" dirty="0" smtClean="0">
              <a:ln>
                <a:noFill/>
              </a:ln>
              <a:solidFill>
                <a:schemeClr val="bg1"/>
              </a:solidFill>
              <a:effectLst/>
              <a:uLnTx/>
              <a:uFillTx/>
              <a:latin typeface="+mn-ea"/>
              <a:cs typeface="+mn-ea"/>
              <a:sym typeface="+mn-lt"/>
            </a:endParaRPr>
          </a:p>
        </p:txBody>
      </p:sp>
      <p:sp>
        <p:nvSpPr>
          <p:cNvPr id="45" name="文本框 44"/>
          <p:cNvSpPr txBox="1"/>
          <p:nvPr/>
        </p:nvSpPr>
        <p:spPr>
          <a:xfrm>
            <a:off x="7321550" y="1311275"/>
            <a:ext cx="4412615" cy="1529715"/>
          </a:xfrm>
          <a:prstGeom prst="rect">
            <a:avLst/>
          </a:prstGeom>
          <a:noFill/>
        </p:spPr>
        <p:txBody>
          <a:bodyPr wrap="square">
            <a:spAutoFit/>
          </a:bodyPr>
          <a:p>
            <a:pPr algn="l">
              <a:lnSpc>
                <a:spcPct val="130000"/>
              </a:lnSpc>
              <a:buClrTx/>
              <a:buSzTx/>
              <a:buNone/>
            </a:pPr>
            <a:r>
              <a:rPr lang="zh-CN" altLang="en-US" sz="1200" b="1" dirty="0">
                <a:latin typeface="+mn-ea"/>
                <a:cs typeface="+mn-ea"/>
              </a:rPr>
              <a:t>☆ 影像检查（非专家）：不要求专家，需检查B超，CT、肠胃镜等项目，就医部可协助联系相关医疗机构。</a:t>
            </a:r>
            <a:endParaRPr lang="zh-CN" altLang="en-US" sz="1200" b="1" dirty="0">
              <a:latin typeface="+mn-ea"/>
              <a:cs typeface="+mn-ea"/>
            </a:endParaRPr>
          </a:p>
          <a:p>
            <a:pPr algn="l">
              <a:lnSpc>
                <a:spcPct val="130000"/>
              </a:lnSpc>
              <a:buClrTx/>
              <a:buSzTx/>
              <a:buNone/>
            </a:pPr>
            <a:r>
              <a:rPr lang="zh-CN" altLang="en-US" sz="1200" b="1" dirty="0">
                <a:latin typeface="+mn-ea"/>
                <a:cs typeface="+mn-ea"/>
              </a:rPr>
              <a:t>☆ 影像检查（专家）：如需医院专家影象检查B超，CT、肠胃镜等项目，就医部根据专家号源协调安排。</a:t>
            </a:r>
            <a:endParaRPr lang="zh-CN" altLang="en-US" sz="1200" b="1" dirty="0">
              <a:latin typeface="+mn-ea"/>
              <a:cs typeface="+mn-ea"/>
            </a:endParaRPr>
          </a:p>
          <a:p>
            <a:pPr algn="l">
              <a:lnSpc>
                <a:spcPct val="130000"/>
              </a:lnSpc>
              <a:buClrTx/>
              <a:buSzTx/>
              <a:buNone/>
            </a:pPr>
            <a:r>
              <a:rPr lang="zh-CN" altLang="en-US" sz="1200" b="1" dirty="0">
                <a:latin typeface="+mn-ea"/>
                <a:cs typeface="+mn-ea"/>
              </a:rPr>
              <a:t>☆ 加急检查：如已在医院开出检查单，需协调提早检查，就医部根据各医院科室情况确定。</a:t>
            </a:r>
            <a:endParaRPr lang="zh-CN" altLang="en-US" sz="1200" b="1" dirty="0">
              <a:latin typeface="+mn-ea"/>
              <a:cs typeface="+mn-ea"/>
            </a:endParaRPr>
          </a:p>
        </p:txBody>
      </p:sp>
      <p:sp>
        <p:nvSpPr>
          <p:cNvPr id="46" name="文本框 45"/>
          <p:cNvSpPr txBox="1"/>
          <p:nvPr/>
        </p:nvSpPr>
        <p:spPr>
          <a:xfrm>
            <a:off x="7321550" y="908050"/>
            <a:ext cx="3380105" cy="398780"/>
          </a:xfrm>
          <a:prstGeom prst="rect">
            <a:avLst/>
          </a:prstGeom>
          <a:noFill/>
        </p:spPr>
        <p:txBody>
          <a:bodyPr wrap="square">
            <a:spAutoFit/>
          </a:bodyPr>
          <a:p>
            <a:r>
              <a:rPr lang="zh-CN" altLang="en-US" sz="2000" b="1" dirty="0">
                <a:solidFill>
                  <a:schemeClr val="tx1">
                    <a:lumMod val="85000"/>
                    <a:lumOff val="15000"/>
                  </a:schemeClr>
                </a:solidFill>
                <a:latin typeface="+mn-ea"/>
                <a:cs typeface="汉仪君黑-55W" charset="-122"/>
              </a:rPr>
              <a:t>门诊影像检查项目服务</a:t>
            </a:r>
            <a:endParaRPr lang="zh-CN" altLang="en-US" sz="2000" b="1" dirty="0">
              <a:solidFill>
                <a:schemeClr val="tx1">
                  <a:lumMod val="85000"/>
                  <a:lumOff val="15000"/>
                </a:schemeClr>
              </a:solidFill>
              <a:latin typeface="+mn-ea"/>
              <a:cs typeface="汉仪君黑-55W" charset="-122"/>
            </a:endParaRPr>
          </a:p>
        </p:txBody>
      </p:sp>
      <p:sp>
        <p:nvSpPr>
          <p:cNvPr id="47" name="文本框 46"/>
          <p:cNvSpPr txBox="1"/>
          <p:nvPr/>
        </p:nvSpPr>
        <p:spPr>
          <a:xfrm>
            <a:off x="7379335" y="3239770"/>
            <a:ext cx="4412615" cy="1529715"/>
          </a:xfrm>
          <a:prstGeom prst="rect">
            <a:avLst/>
          </a:prstGeom>
          <a:noFill/>
        </p:spPr>
        <p:txBody>
          <a:bodyPr wrap="square">
            <a:spAutoFit/>
          </a:bodyPr>
          <a:p>
            <a:pPr algn="l">
              <a:lnSpc>
                <a:spcPct val="130000"/>
              </a:lnSpc>
              <a:buClrTx/>
              <a:buSzTx/>
              <a:buNone/>
            </a:pPr>
            <a:r>
              <a:rPr lang="zh-CN" altLang="en-US" sz="1200" b="1" dirty="0">
                <a:latin typeface="+mn-ea"/>
                <a:cs typeface="汉仪君黑-55W" charset="-122"/>
              </a:rPr>
              <a:t>☆门诊手术：如需门诊手术（当日手术可完成），需协调提前手术，就医部根据各医院科室情况确定协调。</a:t>
            </a:r>
            <a:endParaRPr lang="zh-CN" altLang="en-US" sz="1200" b="1" dirty="0">
              <a:latin typeface="+mn-ea"/>
              <a:cs typeface="汉仪君黑-55W" charset="-122"/>
            </a:endParaRPr>
          </a:p>
          <a:p>
            <a:pPr algn="l">
              <a:lnSpc>
                <a:spcPct val="130000"/>
              </a:lnSpc>
              <a:buClrTx/>
              <a:buSzTx/>
              <a:buNone/>
            </a:pPr>
            <a:r>
              <a:rPr lang="zh-CN" altLang="en-US" sz="1200" b="1" dirty="0">
                <a:latin typeface="+mn-ea"/>
                <a:cs typeface="汉仪君黑-55W" charset="-122"/>
              </a:rPr>
              <a:t>☆预约住院：根据实际情况需求，视各医院当期情况而定，如可协调住院，会尽量安排上海医疗机构，进行服务，需提供相关凭证证明。</a:t>
            </a:r>
            <a:endParaRPr lang="zh-CN" altLang="en-US" sz="1200" b="1" dirty="0">
              <a:latin typeface="+mn-ea"/>
              <a:cs typeface="汉仪君黑-55W" charset="-122"/>
            </a:endParaRPr>
          </a:p>
          <a:p>
            <a:pPr algn="l">
              <a:lnSpc>
                <a:spcPct val="130000"/>
              </a:lnSpc>
              <a:buClrTx/>
              <a:buSzTx/>
              <a:buNone/>
            </a:pPr>
            <a:r>
              <a:rPr lang="zh-CN" altLang="en-US" sz="1200" b="1" dirty="0">
                <a:latin typeface="+mn-ea"/>
                <a:cs typeface="汉仪君黑-55W" charset="-122"/>
              </a:rPr>
              <a:t>☆协助床位预约、主刀专家协助沟通、术后关爱。</a:t>
            </a:r>
            <a:endParaRPr lang="zh-CN" altLang="en-US" sz="1200" b="1" dirty="0">
              <a:latin typeface="+mn-ea"/>
              <a:cs typeface="汉仪君黑-55W" charset="-122"/>
            </a:endParaRPr>
          </a:p>
        </p:txBody>
      </p:sp>
      <p:sp>
        <p:nvSpPr>
          <p:cNvPr id="48" name="文本框 47"/>
          <p:cNvSpPr txBox="1"/>
          <p:nvPr/>
        </p:nvSpPr>
        <p:spPr>
          <a:xfrm>
            <a:off x="7390130" y="2840990"/>
            <a:ext cx="2787015" cy="398780"/>
          </a:xfrm>
          <a:prstGeom prst="rect">
            <a:avLst/>
          </a:prstGeom>
          <a:noFill/>
        </p:spPr>
        <p:txBody>
          <a:bodyPr wrap="square">
            <a:spAutoFit/>
          </a:bodyPr>
          <a:p>
            <a:r>
              <a:rPr lang="zh-CN" altLang="en-US" sz="2000" b="1" dirty="0">
                <a:solidFill>
                  <a:schemeClr val="tx1">
                    <a:lumMod val="85000"/>
                    <a:lumOff val="15000"/>
                  </a:schemeClr>
                </a:solidFill>
                <a:latin typeface="+mn-ea"/>
                <a:cs typeface="汉仪君黑-55W" charset="-122"/>
              </a:rPr>
              <a:t>门诊住院项目服务</a:t>
            </a:r>
            <a:endParaRPr lang="zh-CN" altLang="en-US" sz="2000" b="1" dirty="0">
              <a:solidFill>
                <a:schemeClr val="tx1">
                  <a:lumMod val="85000"/>
                  <a:lumOff val="15000"/>
                </a:schemeClr>
              </a:solidFill>
              <a:latin typeface="+mn-ea"/>
              <a:cs typeface="汉仪君黑-55W" charset="-122"/>
            </a:endParaRPr>
          </a:p>
        </p:txBody>
      </p:sp>
      <p:sp>
        <p:nvSpPr>
          <p:cNvPr id="49" name="文本框 48"/>
          <p:cNvSpPr txBox="1"/>
          <p:nvPr/>
        </p:nvSpPr>
        <p:spPr>
          <a:xfrm>
            <a:off x="7474585" y="5087620"/>
            <a:ext cx="4412615" cy="1769745"/>
          </a:xfrm>
          <a:prstGeom prst="rect">
            <a:avLst/>
          </a:prstGeom>
          <a:noFill/>
        </p:spPr>
        <p:txBody>
          <a:bodyPr wrap="square">
            <a:spAutoFit/>
          </a:bodyPr>
          <a:p>
            <a:pPr>
              <a:lnSpc>
                <a:spcPct val="130000"/>
              </a:lnSpc>
            </a:pPr>
            <a:r>
              <a:rPr lang="zh-CN" altLang="en-US" sz="1200" b="1" dirty="0">
                <a:latin typeface="+mn-ea"/>
                <a:cs typeface="+mn-ea"/>
              </a:rPr>
              <a:t>☆孕妇建卡：如有孕妇建卡需求，就医部为其服务，协助建卡成功，服务项目不包含后续院内各项检查费用等。</a:t>
            </a:r>
            <a:endParaRPr lang="zh-CN" altLang="en-US" sz="1200" b="1" dirty="0">
              <a:latin typeface="+mn-ea"/>
              <a:cs typeface="+mn-ea"/>
            </a:endParaRPr>
          </a:p>
          <a:p>
            <a:pPr>
              <a:lnSpc>
                <a:spcPct val="130000"/>
              </a:lnSpc>
            </a:pPr>
            <a:r>
              <a:rPr lang="zh-CN" altLang="en-US" sz="1200" b="1" dirty="0">
                <a:latin typeface="+mn-ea"/>
                <a:cs typeface="+mn-ea"/>
              </a:rPr>
              <a:t>☆医生沙龙：根据客户需求，安排医生课题/专题讲座服务。</a:t>
            </a:r>
            <a:endParaRPr lang="zh-CN" altLang="en-US" sz="1200" b="1" dirty="0">
              <a:latin typeface="+mn-ea"/>
              <a:cs typeface="+mn-ea"/>
            </a:endParaRPr>
          </a:p>
          <a:p>
            <a:pPr>
              <a:lnSpc>
                <a:spcPct val="130000"/>
              </a:lnSpc>
            </a:pPr>
            <a:r>
              <a:rPr lang="zh-CN" altLang="en-US" sz="1200" b="1" dirty="0">
                <a:latin typeface="+mn-ea"/>
                <a:cs typeface="+mn-ea"/>
              </a:rPr>
              <a:t>☆口腔整形（九院）：根据客户需求推荐优质医师、协调安排治疗，跟踪服务全程。</a:t>
            </a:r>
            <a:endParaRPr lang="zh-CN" altLang="en-US" sz="1200" b="1" dirty="0">
              <a:latin typeface="+mn-ea"/>
              <a:cs typeface="+mn-ea"/>
            </a:endParaRPr>
          </a:p>
          <a:p>
            <a:pPr>
              <a:lnSpc>
                <a:spcPct val="130000"/>
              </a:lnSpc>
            </a:pPr>
            <a:r>
              <a:rPr lang="zh-CN" altLang="en-US" sz="1200" b="1" dirty="0">
                <a:latin typeface="+mn-ea"/>
                <a:cs typeface="+mn-ea"/>
              </a:rPr>
              <a:t>☆</a:t>
            </a:r>
            <a:r>
              <a:rPr lang="en-US" altLang="zh-CN" sz="1200" b="1" dirty="0">
                <a:latin typeface="+mn-ea"/>
                <a:cs typeface="+mn-ea"/>
              </a:rPr>
              <a:t>VIP</a:t>
            </a:r>
            <a:r>
              <a:rPr lang="zh-CN" altLang="en-US" sz="1200" b="1" dirty="0">
                <a:latin typeface="+mn-ea"/>
                <a:cs typeface="+mn-ea"/>
              </a:rPr>
              <a:t>全程绿通服务包：根据客户需求协调安排预约、陪诊服务、治疗，住院协调、后期出院关怀的跟踪服务全程。</a:t>
            </a:r>
            <a:endParaRPr lang="zh-CN" altLang="en-US" sz="1200" b="1" dirty="0">
              <a:latin typeface="+mn-ea"/>
              <a:cs typeface="+mn-ea"/>
            </a:endParaRPr>
          </a:p>
        </p:txBody>
      </p:sp>
      <p:sp>
        <p:nvSpPr>
          <p:cNvPr id="50" name="文本框 49"/>
          <p:cNvSpPr txBox="1"/>
          <p:nvPr/>
        </p:nvSpPr>
        <p:spPr>
          <a:xfrm>
            <a:off x="7533640" y="4733290"/>
            <a:ext cx="1722120" cy="398780"/>
          </a:xfrm>
          <a:prstGeom prst="rect">
            <a:avLst/>
          </a:prstGeom>
          <a:noFill/>
        </p:spPr>
        <p:txBody>
          <a:bodyPr wrap="square">
            <a:spAutoFit/>
          </a:bodyPr>
          <a:p>
            <a:r>
              <a:rPr lang="zh-CN" altLang="en-US" sz="2000" b="1" dirty="0">
                <a:solidFill>
                  <a:schemeClr val="tx1">
                    <a:lumMod val="85000"/>
                    <a:lumOff val="15000"/>
                  </a:schemeClr>
                </a:solidFill>
                <a:latin typeface="+mn-ea"/>
                <a:cs typeface="汉仪君黑-55W" charset="-122"/>
              </a:rPr>
              <a:t>特色专项服务</a:t>
            </a:r>
            <a:endParaRPr lang="zh-CN" altLang="en-US" sz="2000" b="1" dirty="0">
              <a:solidFill>
                <a:schemeClr val="tx1">
                  <a:lumMod val="85000"/>
                  <a:lumOff val="15000"/>
                </a:schemeClr>
              </a:solidFill>
              <a:latin typeface="+mn-ea"/>
              <a:cs typeface="汉仪君黑-55W" charset="-122"/>
            </a:endParaRPr>
          </a:p>
        </p:txBody>
      </p:sp>
      <p:pic>
        <p:nvPicPr>
          <p:cNvPr id="51" name="图片 50"/>
          <p:cNvPicPr>
            <a:picLocks noChangeAspect="1"/>
          </p:cNvPicPr>
          <p:nvPr/>
        </p:nvPicPr>
        <p:blipFill>
          <a:blip r:embed="rId2"/>
          <a:stretch>
            <a:fillRect/>
          </a:stretch>
        </p:blipFill>
        <p:spPr>
          <a:xfrm>
            <a:off x="6216015" y="669290"/>
            <a:ext cx="1214755" cy="1187450"/>
          </a:xfrm>
          <a:prstGeom prst="rect">
            <a:avLst/>
          </a:prstGeom>
        </p:spPr>
      </p:pic>
      <p:sp>
        <p:nvSpPr>
          <p:cNvPr id="52" name="椭圆 51"/>
          <p:cNvSpPr/>
          <p:nvPr/>
        </p:nvSpPr>
        <p:spPr>
          <a:xfrm>
            <a:off x="6429164" y="1568381"/>
            <a:ext cx="780201" cy="780201"/>
          </a:xfrm>
          <a:prstGeom prst="ellipse">
            <a:avLst/>
          </a:prstGeom>
          <a:noFill/>
          <a:ln>
            <a:noFill/>
          </a:ln>
          <a:extLst>
            <a:ext uri="{909E8E84-426E-40DD-AFC4-6F175D3DCCD1}">
              <a14:hiddenFill xmlns:a14="http://schemas.microsoft.com/office/drawing/2010/main">
                <a:solidFill>
                  <a:srgbClr val="0037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n-ea"/>
              <a:cs typeface="+mn-ea"/>
              <a:sym typeface="+mn-lt"/>
            </a:endParaRPr>
          </a:p>
        </p:txBody>
      </p:sp>
      <p:sp>
        <p:nvSpPr>
          <p:cNvPr id="53" name="文本框"/>
          <p:cNvSpPr/>
          <p:nvPr/>
        </p:nvSpPr>
        <p:spPr>
          <a:xfrm>
            <a:off x="6469380" y="946150"/>
            <a:ext cx="568325" cy="510540"/>
          </a:xfrm>
          <a:prstGeom prst="rect">
            <a:avLst/>
          </a:prstGeom>
          <a:noFill/>
          <a:ln w="12700" cap="flat">
            <a:noFill/>
            <a:miter lim="400000"/>
          </a:ln>
          <a:effectLst/>
          <a:extLst>
            <a:ext uri="{909E8E84-426E-40DD-AFC4-6F175D3DCCD1}">
              <a14:hiddenFill xmlns:a14="http://schemas.microsoft.com/office/drawing/2010/main">
                <a:solidFill>
                  <a:srgbClr val="003773"/>
                </a:solidFill>
              </a14:hiddenFill>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algn="ctr" defTabSz="584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all" spc="0" normalizeH="0" baseline="0" noProof="0" dirty="0" smtClean="0">
                <a:ln>
                  <a:noFill/>
                </a:ln>
                <a:solidFill>
                  <a:schemeClr val="bg1"/>
                </a:solidFill>
                <a:effectLst/>
                <a:uLnTx/>
                <a:uFillTx/>
                <a:latin typeface="+mn-ea"/>
                <a:cs typeface="+mn-ea"/>
                <a:sym typeface="+mn-lt"/>
              </a:rPr>
              <a:t>04</a:t>
            </a:r>
            <a:endParaRPr kumimoji="0" lang="en-US" altLang="zh-CN" sz="2000" b="0" i="0" u="none" strike="noStrike" kern="1200" cap="all" spc="0" normalizeH="0" baseline="0" noProof="0" dirty="0" smtClean="0">
              <a:ln>
                <a:noFill/>
              </a:ln>
              <a:solidFill>
                <a:schemeClr val="bg1"/>
              </a:solidFill>
              <a:effectLst/>
              <a:uLnTx/>
              <a:uFillTx/>
              <a:latin typeface="+mn-ea"/>
              <a:cs typeface="+mn-ea"/>
              <a:sym typeface="+mn-lt"/>
            </a:endParaRPr>
          </a:p>
        </p:txBody>
      </p:sp>
      <p:pic>
        <p:nvPicPr>
          <p:cNvPr id="54" name="图片 53"/>
          <p:cNvPicPr>
            <a:picLocks noChangeAspect="1"/>
          </p:cNvPicPr>
          <p:nvPr/>
        </p:nvPicPr>
        <p:blipFill>
          <a:blip r:embed="rId2"/>
          <a:stretch>
            <a:fillRect/>
          </a:stretch>
        </p:blipFill>
        <p:spPr>
          <a:xfrm>
            <a:off x="6175375" y="2696845"/>
            <a:ext cx="1214755" cy="1187450"/>
          </a:xfrm>
          <a:prstGeom prst="rect">
            <a:avLst/>
          </a:prstGeom>
        </p:spPr>
      </p:pic>
      <p:sp>
        <p:nvSpPr>
          <p:cNvPr id="55" name="椭圆 54"/>
          <p:cNvSpPr/>
          <p:nvPr/>
        </p:nvSpPr>
        <p:spPr>
          <a:xfrm>
            <a:off x="6346614" y="3341301"/>
            <a:ext cx="780201" cy="780201"/>
          </a:xfrm>
          <a:prstGeom prst="ellipse">
            <a:avLst/>
          </a:prstGeom>
          <a:noFill/>
          <a:ln>
            <a:noFill/>
          </a:ln>
          <a:extLst>
            <a:ext uri="{909E8E84-426E-40DD-AFC4-6F175D3DCCD1}">
              <a14:hiddenFill xmlns:a14="http://schemas.microsoft.com/office/drawing/2010/main">
                <a:solidFill>
                  <a:srgbClr val="0037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n-ea"/>
              <a:cs typeface="+mn-ea"/>
              <a:sym typeface="+mn-lt"/>
            </a:endParaRPr>
          </a:p>
        </p:txBody>
      </p:sp>
      <p:sp>
        <p:nvSpPr>
          <p:cNvPr id="56" name="文本框"/>
          <p:cNvSpPr/>
          <p:nvPr/>
        </p:nvSpPr>
        <p:spPr>
          <a:xfrm>
            <a:off x="6469495" y="3055445"/>
            <a:ext cx="478557" cy="399413"/>
          </a:xfrm>
          <a:prstGeom prst="rect">
            <a:avLst/>
          </a:prstGeom>
          <a:noFill/>
          <a:ln w="12700" cap="flat">
            <a:noFill/>
            <a:miter lim="400000"/>
          </a:ln>
          <a:effectLst/>
          <a:extLst>
            <a:ext uri="{909E8E84-426E-40DD-AFC4-6F175D3DCCD1}">
              <a14:hiddenFill xmlns:a14="http://schemas.microsoft.com/office/drawing/2010/main">
                <a:solidFill>
                  <a:srgbClr val="003773"/>
                </a:solidFill>
              </a14:hiddenFill>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algn="ctr" defTabSz="584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all" spc="0" normalizeH="0" baseline="0" noProof="0" dirty="0" smtClean="0">
                <a:ln>
                  <a:noFill/>
                </a:ln>
                <a:solidFill>
                  <a:schemeClr val="bg1"/>
                </a:solidFill>
                <a:effectLst/>
                <a:uLnTx/>
                <a:uFillTx/>
                <a:latin typeface="+mn-ea"/>
                <a:cs typeface="+mn-ea"/>
                <a:sym typeface="+mn-lt"/>
              </a:rPr>
              <a:t>05</a:t>
            </a:r>
            <a:endParaRPr kumimoji="0" lang="en-US" altLang="zh-CN" sz="2000" b="0" i="0" u="none" strike="noStrike" kern="1200" cap="all" spc="0" normalizeH="0" baseline="0" noProof="0" dirty="0" smtClean="0">
              <a:ln>
                <a:noFill/>
              </a:ln>
              <a:solidFill>
                <a:schemeClr val="bg1"/>
              </a:solidFill>
              <a:effectLst/>
              <a:uLnTx/>
              <a:uFillTx/>
              <a:latin typeface="+mn-ea"/>
              <a:cs typeface="+mn-ea"/>
              <a:sym typeface="+mn-lt"/>
            </a:endParaRPr>
          </a:p>
        </p:txBody>
      </p:sp>
      <p:pic>
        <p:nvPicPr>
          <p:cNvPr id="57" name="图片 56"/>
          <p:cNvPicPr>
            <a:picLocks noChangeAspect="1"/>
          </p:cNvPicPr>
          <p:nvPr/>
        </p:nvPicPr>
        <p:blipFill>
          <a:blip r:embed="rId2"/>
          <a:stretch>
            <a:fillRect/>
          </a:stretch>
        </p:blipFill>
        <p:spPr>
          <a:xfrm>
            <a:off x="6216015" y="4446905"/>
            <a:ext cx="1214755" cy="1205865"/>
          </a:xfrm>
          <a:prstGeom prst="rect">
            <a:avLst/>
          </a:prstGeom>
        </p:spPr>
      </p:pic>
      <p:sp>
        <p:nvSpPr>
          <p:cNvPr id="58" name="椭圆 57"/>
          <p:cNvSpPr/>
          <p:nvPr/>
        </p:nvSpPr>
        <p:spPr>
          <a:xfrm>
            <a:off x="6257714" y="4464616"/>
            <a:ext cx="780201" cy="780201"/>
          </a:xfrm>
          <a:prstGeom prst="ellipse">
            <a:avLst/>
          </a:prstGeom>
          <a:noFill/>
          <a:ln>
            <a:noFill/>
          </a:ln>
          <a:extLst>
            <a:ext uri="{909E8E84-426E-40DD-AFC4-6F175D3DCCD1}">
              <a14:hiddenFill xmlns:a14="http://schemas.microsoft.com/office/drawing/2010/main">
                <a:solidFill>
                  <a:srgbClr val="0037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bg1"/>
              </a:solidFill>
              <a:latin typeface="+mn-ea"/>
              <a:cs typeface="+mn-ea"/>
              <a:sym typeface="+mn-lt"/>
            </a:endParaRPr>
          </a:p>
        </p:txBody>
      </p:sp>
      <p:sp>
        <p:nvSpPr>
          <p:cNvPr id="59" name="文本框"/>
          <p:cNvSpPr/>
          <p:nvPr/>
        </p:nvSpPr>
        <p:spPr>
          <a:xfrm>
            <a:off x="6469380" y="4738370"/>
            <a:ext cx="568325" cy="452120"/>
          </a:xfrm>
          <a:prstGeom prst="rect">
            <a:avLst/>
          </a:prstGeom>
          <a:noFill/>
          <a:ln w="12700" cap="flat">
            <a:noFill/>
            <a:miter lim="400000"/>
          </a:ln>
          <a:effectLst/>
          <a:extLst>
            <a:ext uri="{909E8E84-426E-40DD-AFC4-6F175D3DCCD1}">
              <a14:hiddenFill xmlns:a14="http://schemas.microsoft.com/office/drawing/2010/main">
                <a:solidFill>
                  <a:srgbClr val="003773"/>
                </a:solidFill>
              </a14:hiddenFill>
            </a:ext>
          </a:extLst>
        </p:spPr>
        <p:txBody>
          <a:bodyPr wrap="square" lIns="0" tIns="0" rIns="0" bIns="0" numCol="1" anchor="ctr">
            <a:noAutofit/>
          </a:bodyPr>
          <a:lstStyle>
            <a:lvl1pPr defTabSz="584200">
              <a:lnSpc>
                <a:spcPct val="100000"/>
              </a:lnSpc>
              <a:spcBef>
                <a:spcPts val="0"/>
              </a:spcBef>
              <a:defRPr sz="3500" cap="all">
                <a:solidFill>
                  <a:srgbClr val="FFFFFF"/>
                </a:solidFill>
              </a:defRPr>
            </a:lvl1pPr>
          </a:lstStyle>
          <a:p>
            <a:pPr marL="0" marR="0" lvl="0" indent="0" algn="ctr" defTabSz="584200" rtl="0" eaLnBrk="1" fontAlgn="auto" latinLnBrk="0" hangingPunct="1">
              <a:lnSpc>
                <a:spcPct val="100000"/>
              </a:lnSpc>
              <a:spcBef>
                <a:spcPts val="0"/>
              </a:spcBef>
              <a:spcAft>
                <a:spcPts val="0"/>
              </a:spcAft>
              <a:buClrTx/>
              <a:buSzTx/>
              <a:buFontTx/>
              <a:buNone/>
              <a:defRPr/>
            </a:pPr>
            <a:r>
              <a:rPr kumimoji="0" lang="en-US" altLang="zh-CN" sz="2000" b="0" i="0" u="none" strike="noStrike" kern="1200" cap="all" spc="0" normalizeH="0" baseline="0" noProof="0" dirty="0" smtClean="0">
                <a:ln>
                  <a:noFill/>
                </a:ln>
                <a:solidFill>
                  <a:schemeClr val="bg1"/>
                </a:solidFill>
                <a:effectLst/>
                <a:uLnTx/>
                <a:uFillTx/>
                <a:latin typeface="+mn-ea"/>
                <a:cs typeface="+mn-ea"/>
                <a:sym typeface="+mn-lt"/>
              </a:rPr>
              <a:t>06</a:t>
            </a:r>
            <a:endParaRPr kumimoji="0" lang="en-US" altLang="zh-CN" sz="2000" b="0" i="0" u="none" strike="noStrike" kern="1200" cap="all" spc="0" normalizeH="0" baseline="0" noProof="0" dirty="0" smtClean="0">
              <a:ln>
                <a:noFill/>
              </a:ln>
              <a:solidFill>
                <a:schemeClr val="bg1"/>
              </a:solidFill>
              <a:effectLst/>
              <a:uLnTx/>
              <a:uFillTx/>
              <a:latin typeface="+mn-ea"/>
              <a:cs typeface="+mn-ea"/>
              <a:sym typeface="+mn-lt"/>
            </a:endParaRPr>
          </a:p>
        </p:txBody>
      </p:sp>
      <p:sp>
        <p:nvSpPr>
          <p:cNvPr id="60" name="矩形"/>
          <p:cNvSpPr/>
          <p:nvPr/>
        </p:nvSpPr>
        <p:spPr>
          <a:xfrm>
            <a:off x="4921885" y="438785"/>
            <a:ext cx="2026285" cy="507365"/>
          </a:xfrm>
          <a:prstGeom prst="rect">
            <a:avLst/>
          </a:prstGeom>
          <a:noFill/>
          <a:ln>
            <a:noFill/>
          </a:ln>
          <a:extLst>
            <a:ext uri="{909E8E84-426E-40DD-AFC4-6F175D3DCCD1}">
              <a14:hiddenFill xmlns:a14="http://schemas.microsoft.com/office/drawing/2010/main">
                <a:solidFill>
                  <a:srgbClr val="003773"/>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mn-ea"/>
              <a:cs typeface="汉仪君黑-55W" charset="-122"/>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786" name="Shape 786"/>
          <p:cNvSpPr/>
          <p:nvPr/>
        </p:nvSpPr>
        <p:spPr>
          <a:xfrm>
            <a:off x="3578225" y="888365"/>
            <a:ext cx="4811395" cy="459105"/>
          </a:xfrm>
          <a:prstGeom prst="rect">
            <a:avLst/>
          </a:prstGeom>
          <a:ln w="12700">
            <a:miter lim="400000"/>
          </a:ln>
        </p:spPr>
        <p:txBody>
          <a:bodyPr wrap="square" lIns="45718" tIns="45718" rIns="45718" bIns="45718">
            <a:spAutoFit/>
          </a:bodyPr>
          <a:lstStyle>
            <a:lvl1pPr algn="just">
              <a:defRPr sz="2800">
                <a:solidFill>
                  <a:srgbClr val="808080"/>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lang="zh-CN" sz="2400" b="1">
                <a:solidFill>
                  <a:schemeClr val="accent5">
                    <a:lumMod val="50000"/>
                  </a:schemeClr>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rPr>
              <a:t>绿色就医通道（附上海合作医院）</a:t>
            </a:r>
            <a:endParaRPr lang="zh-CN" sz="2400" b="1">
              <a:solidFill>
                <a:schemeClr val="accent5">
                  <a:lumMod val="50000"/>
                </a:schemeClr>
              </a:solidFill>
              <a:effectLst>
                <a:outerShdw blurRad="38100" dist="19050" dir="2700000" algn="tl" rotWithShape="0">
                  <a:schemeClr val="dk1">
                    <a:alpha val="40000"/>
                  </a:schemeClr>
                </a:outerShdw>
              </a:effectLst>
              <a:latin typeface="宋体" panose="02010600030101010101" pitchFamily="2" charset="-122"/>
              <a:ea typeface="宋体" panose="02010600030101010101" pitchFamily="2" charset="-122"/>
            </a:endParaRPr>
          </a:p>
        </p:txBody>
      </p:sp>
      <p:graphicFrame>
        <p:nvGraphicFramePr>
          <p:cNvPr id="2" name="表格 1"/>
          <p:cNvGraphicFramePr/>
          <p:nvPr>
            <p:custDataLst>
              <p:tags r:id="rId2"/>
            </p:custDataLst>
          </p:nvPr>
        </p:nvGraphicFramePr>
        <p:xfrm>
          <a:off x="501015" y="1347470"/>
          <a:ext cx="11438890" cy="5297805"/>
        </p:xfrm>
        <a:graphic>
          <a:graphicData uri="http://schemas.openxmlformats.org/drawingml/2006/table">
            <a:tbl>
              <a:tblPr firstRow="1" bandRow="1">
                <a:tableStyleId>{5940675A-B579-460E-94D1-54222C63F5DA}</a:tableStyleId>
              </a:tblPr>
              <a:tblGrid>
                <a:gridCol w="367665"/>
                <a:gridCol w="2780030"/>
                <a:gridCol w="4964430"/>
                <a:gridCol w="3326765"/>
              </a:tblGrid>
              <a:tr h="188595">
                <a:tc>
                  <a:txBody>
                    <a:bodyPr/>
                    <a:p>
                      <a:pPr algn="ctr">
                        <a:buNone/>
                      </a:pPr>
                      <a:r>
                        <a:rPr lang="zh-CN" altLang="en-US" sz="1200" b="1">
                          <a:latin typeface="宋体" panose="02010600030101010101" pitchFamily="2" charset="-122"/>
                          <a:cs typeface="宋体" panose="02010600030101010101" pitchFamily="2" charset="-122"/>
                        </a:rPr>
                        <a:t>序号</a:t>
                      </a:r>
                      <a:endParaRPr lang="zh-CN" altLang="en-US" sz="12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zh-CN" altLang="en-US" sz="1200" b="1">
                          <a:latin typeface="宋体" panose="02010600030101010101" pitchFamily="2" charset="-122"/>
                          <a:cs typeface="宋体" panose="02010600030101010101" pitchFamily="2" charset="-122"/>
                        </a:rPr>
                        <a:t>机构名称</a:t>
                      </a:r>
                      <a:endParaRPr lang="zh-CN" altLang="en-US" sz="12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zh-CN" altLang="en-US" sz="1200" b="1">
                          <a:latin typeface="宋体" panose="02010600030101010101" pitchFamily="2" charset="-122"/>
                          <a:cs typeface="宋体" panose="02010600030101010101" pitchFamily="2" charset="-122"/>
                        </a:rPr>
                        <a:t>地址</a:t>
                      </a:r>
                      <a:endParaRPr lang="zh-CN" altLang="en-US" sz="12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zh-CN" altLang="en-US" sz="1200" b="1">
                          <a:latin typeface="宋体" panose="02010600030101010101" pitchFamily="2" charset="-122"/>
                          <a:cs typeface="宋体" panose="02010600030101010101" pitchFamily="2" charset="-122"/>
                        </a:rPr>
                        <a:t>特色科室</a:t>
                      </a:r>
                      <a:endParaRPr lang="zh-CN" altLang="en-US" sz="1200" b="1">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1</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国际和平妇幼保健院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徐汇区衡山路</a:t>
                      </a:r>
                      <a:r>
                        <a:rPr lang="en-US" altLang="zh-CN" sz="1200">
                          <a:latin typeface="宋体" panose="02010600030101010101" pitchFamily="2" charset="-122"/>
                          <a:cs typeface="宋体" panose="02010600030101010101" pitchFamily="2" charset="-122"/>
                        </a:rPr>
                        <a:t>910</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妇科、产科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1930">
                <a:tc>
                  <a:txBody>
                    <a:bodyPr/>
                    <a:p>
                      <a:pPr algn="ctr">
                        <a:buNone/>
                      </a:pPr>
                      <a:r>
                        <a:rPr lang="en-US" altLang="zh-CN" sz="1200">
                          <a:latin typeface="宋体" panose="02010600030101010101" pitchFamily="2" charset="-122"/>
                          <a:cs typeface="宋体" panose="02010600030101010101" pitchFamily="2" charset="-122"/>
                        </a:rPr>
                        <a:t>2</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瑞金医院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黄浦区瑞金二路</a:t>
                      </a:r>
                      <a:r>
                        <a:rPr lang="en-US" altLang="zh-CN" sz="1200">
                          <a:latin typeface="宋体" panose="02010600030101010101" pitchFamily="2" charset="-122"/>
                          <a:cs typeface="宋体" panose="02010600030101010101" pitchFamily="2" charset="-122"/>
                        </a:rPr>
                        <a:t>197</a:t>
                      </a:r>
                      <a:r>
                        <a:rPr lang="zh-CN" altLang="en-US" sz="1200">
                          <a:latin typeface="宋体" panose="02010600030101010101" pitchFamily="2" charset="-122"/>
                          <a:cs typeface="宋体" panose="02010600030101010101" pitchFamily="2" charset="-122"/>
                        </a:rPr>
                        <a:t>号北院：嘉定区希望路</a:t>
                      </a:r>
                      <a:r>
                        <a:rPr lang="en-US" altLang="zh-CN" sz="1200">
                          <a:latin typeface="宋体" panose="02010600030101010101" pitchFamily="2" charset="-122"/>
                          <a:cs typeface="宋体" panose="02010600030101010101" pitchFamily="2" charset="-122"/>
                        </a:rPr>
                        <a:t>999</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内分泌科、肾内科、血液科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200">
                <a:tc>
                  <a:txBody>
                    <a:bodyPr/>
                    <a:p>
                      <a:pPr algn="ctr">
                        <a:buNone/>
                      </a:pPr>
                      <a:r>
                        <a:rPr lang="en-US" altLang="zh-CN" sz="1200">
                          <a:latin typeface="宋体" panose="02010600030101010101" pitchFamily="2" charset="-122"/>
                          <a:cs typeface="宋体" panose="02010600030101010101" pitchFamily="2" charset="-122"/>
                        </a:rPr>
                        <a:t>3</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复旦大学附属中山医院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门诊：徐汇区医学院路</a:t>
                      </a:r>
                      <a:r>
                        <a:rPr lang="en-US" altLang="zh-CN" sz="1200">
                          <a:latin typeface="宋体" panose="02010600030101010101" pitchFamily="2" charset="-122"/>
                          <a:cs typeface="宋体" panose="02010600030101010101" pitchFamily="2" charset="-122"/>
                        </a:rPr>
                        <a:t>111</a:t>
                      </a:r>
                      <a:r>
                        <a:rPr lang="zh-CN" altLang="en-US" sz="1200">
                          <a:latin typeface="宋体" panose="02010600030101010101" pitchFamily="2" charset="-122"/>
                          <a:cs typeface="宋体" panose="02010600030101010101" pitchFamily="2" charset="-122"/>
                        </a:rPr>
                        <a:t>号特需：徐汇区小木桥路</a:t>
                      </a:r>
                      <a:r>
                        <a:rPr lang="en-US" altLang="zh-CN" sz="1200">
                          <a:latin typeface="宋体" panose="02010600030101010101" pitchFamily="2" charset="-122"/>
                          <a:cs typeface="宋体" panose="02010600030101010101" pitchFamily="2" charset="-122"/>
                        </a:rPr>
                        <a:t>260</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心内科、心外科、呼吸科  肝肿瘤科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2565">
                <a:tc>
                  <a:txBody>
                    <a:bodyPr/>
                    <a:p>
                      <a:pPr algn="ctr">
                        <a:buNone/>
                      </a:pPr>
                      <a:r>
                        <a:rPr lang="en-US" altLang="zh-CN" sz="1200">
                          <a:latin typeface="宋体" panose="02010600030101010101" pitchFamily="2" charset="-122"/>
                          <a:cs typeface="宋体" panose="02010600030101010101" pitchFamily="2" charset="-122"/>
                        </a:rPr>
                        <a:t>4</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上海中医药大学附属曙光医院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西院：黄浦区普安路</a:t>
                      </a:r>
                      <a:r>
                        <a:rPr lang="en-US" altLang="zh-CN" sz="1200">
                          <a:latin typeface="宋体" panose="02010600030101010101" pitchFamily="2" charset="-122"/>
                          <a:cs typeface="宋体" panose="02010600030101010101" pitchFamily="2" charset="-122"/>
                        </a:rPr>
                        <a:t>185</a:t>
                      </a:r>
                      <a:r>
                        <a:rPr lang="zh-CN" altLang="en-US" sz="1200">
                          <a:latin typeface="宋体" panose="02010600030101010101" pitchFamily="2" charset="-122"/>
                          <a:cs typeface="宋体" panose="02010600030101010101" pitchFamily="2" charset="-122"/>
                        </a:rPr>
                        <a:t>号东院：浦东新区张衡路</a:t>
                      </a:r>
                      <a:r>
                        <a:rPr lang="en-US" altLang="zh-CN" sz="1200">
                          <a:latin typeface="宋体" panose="02010600030101010101" pitchFamily="2" charset="-122"/>
                          <a:cs typeface="宋体" panose="02010600030101010101" pitchFamily="2" charset="-122"/>
                        </a:rPr>
                        <a:t>528</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骨伤科、中医调理</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5</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上海众益达中医门诊部</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闵行区新镇路</a:t>
                      </a:r>
                      <a:r>
                        <a:rPr lang="en-US" altLang="zh-CN" sz="1200">
                          <a:latin typeface="宋体" panose="02010600030101010101" pitchFamily="2" charset="-122"/>
                          <a:cs typeface="宋体" panose="02010600030101010101" pitchFamily="2" charset="-122"/>
                        </a:rPr>
                        <a:t>1151</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中医调理</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6</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复旦大学附属肿瘤医院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徐汇区东安路</a:t>
                      </a:r>
                      <a:r>
                        <a:rPr lang="en-US" altLang="zh-CN" sz="1200">
                          <a:latin typeface="宋体" panose="02010600030101010101" pitchFamily="2" charset="-122"/>
                          <a:cs typeface="宋体" panose="02010600030101010101" pitchFamily="2" charset="-122"/>
                        </a:rPr>
                        <a:t>270</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肿瘤专科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2565">
                <a:tc>
                  <a:txBody>
                    <a:bodyPr/>
                    <a:p>
                      <a:pPr algn="ctr">
                        <a:buNone/>
                      </a:pPr>
                      <a:r>
                        <a:rPr lang="en-US" altLang="zh-CN" sz="1200">
                          <a:latin typeface="宋体" panose="02010600030101010101" pitchFamily="2" charset="-122"/>
                          <a:cs typeface="宋体" panose="02010600030101010101" pitchFamily="2" charset="-122"/>
                        </a:rPr>
                        <a:t>7</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上海交通大学医学院附属仁济医院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西院：黄浦区山东中路</a:t>
                      </a:r>
                      <a:r>
                        <a:rPr lang="en-US" altLang="zh-CN" sz="1200">
                          <a:latin typeface="宋体" panose="02010600030101010101" pitchFamily="2" charset="-122"/>
                          <a:cs typeface="宋体" panose="02010600030101010101" pitchFamily="2" charset="-122"/>
                        </a:rPr>
                        <a:t>145</a:t>
                      </a:r>
                      <a:r>
                        <a:rPr lang="zh-CN" altLang="en-US" sz="1200">
                          <a:latin typeface="宋体" panose="02010600030101010101" pitchFamily="2" charset="-122"/>
                          <a:cs typeface="宋体" panose="02010600030101010101" pitchFamily="2" charset="-122"/>
                        </a:rPr>
                        <a:t>号东院：浦东新区浦建路</a:t>
                      </a:r>
                      <a:r>
                        <a:rPr lang="en-US" altLang="zh-CN" sz="1200">
                          <a:latin typeface="宋体" panose="02010600030101010101" pitchFamily="2" charset="-122"/>
                          <a:cs typeface="宋体" panose="02010600030101010101" pitchFamily="2" charset="-122"/>
                        </a:rPr>
                        <a:t>160</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风湿免疫科、消化内科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2565">
                <a:tc>
                  <a:txBody>
                    <a:bodyPr/>
                    <a:p>
                      <a:pPr algn="ctr">
                        <a:buNone/>
                      </a:pPr>
                      <a:r>
                        <a:rPr lang="en-US" altLang="zh-CN" sz="1200">
                          <a:latin typeface="宋体" panose="02010600030101010101" pitchFamily="2" charset="-122"/>
                          <a:cs typeface="宋体" panose="02010600030101010101" pitchFamily="2" charset="-122"/>
                        </a:rPr>
                        <a:t>8</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复旦大学附属华山医院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静安区乌鲁木齐中路</a:t>
                      </a:r>
                      <a:r>
                        <a:rPr lang="en-US" altLang="zh-CN" sz="1200">
                          <a:latin typeface="宋体" panose="02010600030101010101" pitchFamily="2" charset="-122"/>
                          <a:cs typeface="宋体" panose="02010600030101010101" pitchFamily="2" charset="-122"/>
                        </a:rPr>
                        <a:t>12</a:t>
                      </a:r>
                      <a:r>
                        <a:rPr lang="zh-CN" altLang="en-US" sz="1200">
                          <a:latin typeface="宋体" panose="02010600030101010101" pitchFamily="2" charset="-122"/>
                          <a:cs typeface="宋体" panose="02010600030101010101" pitchFamily="2" charset="-122"/>
                        </a:rPr>
                        <a:t>号西院：上海市闵行区金光路</a:t>
                      </a:r>
                      <a:r>
                        <a:rPr lang="en-US" altLang="zh-CN" sz="1200">
                          <a:latin typeface="宋体" panose="02010600030101010101" pitchFamily="2" charset="-122"/>
                          <a:cs typeface="宋体" panose="02010600030101010101" pitchFamily="2" charset="-122"/>
                        </a:rPr>
                        <a:t>958</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皮肤科、神经内</a:t>
                      </a:r>
                      <a:r>
                        <a:rPr lang="en-US" altLang="zh-CN" sz="1200">
                          <a:latin typeface="宋体" panose="02010600030101010101" pitchFamily="2" charset="-122"/>
                          <a:cs typeface="宋体" panose="02010600030101010101" pitchFamily="2" charset="-122"/>
                        </a:rPr>
                        <a:t>/</a:t>
                      </a:r>
                      <a:r>
                        <a:rPr lang="zh-CN" altLang="en-US" sz="1200">
                          <a:latin typeface="宋体" panose="02010600030101010101" pitchFamily="2" charset="-122"/>
                          <a:cs typeface="宋体" panose="02010600030101010101" pitchFamily="2" charset="-122"/>
                        </a:rPr>
                        <a:t>外科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a:txBody>
                    <a:bodyPr/>
                    <a:p>
                      <a:pPr algn="ctr">
                        <a:buNone/>
                      </a:pPr>
                      <a:r>
                        <a:rPr lang="en-US" altLang="zh-CN" sz="1200">
                          <a:latin typeface="宋体" panose="02010600030101010101" pitchFamily="2" charset="-122"/>
                          <a:cs typeface="宋体" panose="02010600030101010101" pitchFamily="2" charset="-122"/>
                        </a:rPr>
                        <a:t>9</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上海市肺科医院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杨浦区政民路</a:t>
                      </a:r>
                      <a:r>
                        <a:rPr lang="en-US" altLang="zh-CN" sz="1200">
                          <a:latin typeface="宋体" panose="02010600030101010101" pitchFamily="2" charset="-122"/>
                          <a:cs typeface="宋体" panose="02010600030101010101" pitchFamily="2" charset="-122"/>
                        </a:rPr>
                        <a:t>507</a:t>
                      </a:r>
                      <a:r>
                        <a:rPr lang="zh-CN" altLang="en-US" sz="1200">
                          <a:latin typeface="宋体" panose="02010600030101010101" pitchFamily="2" charset="-122"/>
                          <a:cs typeface="宋体" panose="02010600030101010101" pitchFamily="2" charset="-122"/>
                        </a:rPr>
                        <a:t>号分院：延庆路</a:t>
                      </a:r>
                      <a:r>
                        <a:rPr lang="en-US" altLang="zh-CN" sz="1200">
                          <a:latin typeface="宋体" panose="02010600030101010101" pitchFamily="2" charset="-122"/>
                          <a:cs typeface="宋体" panose="02010600030101010101" pitchFamily="2" charset="-122"/>
                        </a:rPr>
                        <a:t>130</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肺内科、呼吸科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algn="ctr">
                        <a:buNone/>
                      </a:pPr>
                      <a:r>
                        <a:rPr lang="en-US" altLang="zh-CN" sz="1200">
                          <a:latin typeface="宋体" panose="02010600030101010101" pitchFamily="2" charset="-122"/>
                          <a:cs typeface="宋体" panose="02010600030101010101" pitchFamily="2" charset="-122"/>
                        </a:rPr>
                        <a:t>10</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上海长海医院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杨浦区长海路</a:t>
                      </a:r>
                      <a:r>
                        <a:rPr lang="en-US" altLang="zh-CN" sz="1200">
                          <a:latin typeface="宋体" panose="02010600030101010101" pitchFamily="2" charset="-122"/>
                          <a:cs typeface="宋体" panose="02010600030101010101" pitchFamily="2" charset="-122"/>
                        </a:rPr>
                        <a:t>168</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泌尿外科、消化科、血液科、烧伤科、骨科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1930">
                <a:tc>
                  <a:txBody>
                    <a:bodyPr/>
                    <a:p>
                      <a:pPr algn="ctr">
                        <a:buNone/>
                      </a:pPr>
                      <a:r>
                        <a:rPr lang="en-US" altLang="zh-CN" sz="1200">
                          <a:latin typeface="宋体" panose="02010600030101010101" pitchFamily="2" charset="-122"/>
                          <a:cs typeface="宋体" panose="02010600030101010101" pitchFamily="2" charset="-122"/>
                        </a:rPr>
                        <a:t>11</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上海交通大学医学院附属第九人民医院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黄浦区瞿溪路</a:t>
                      </a:r>
                      <a:r>
                        <a:rPr lang="en-US" altLang="zh-CN" sz="1200">
                          <a:latin typeface="宋体" panose="02010600030101010101" pitchFamily="2" charset="-122"/>
                          <a:cs typeface="宋体" panose="02010600030101010101" pitchFamily="2" charset="-122"/>
                        </a:rPr>
                        <a:t>500</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口腔科、整形修复科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12</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上海交通大学附属胸科医院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徐汇区淮海西路</a:t>
                      </a:r>
                      <a:r>
                        <a:rPr lang="en-US" altLang="zh-CN" sz="1200">
                          <a:latin typeface="宋体" panose="02010600030101010101" pitchFamily="2" charset="-122"/>
                          <a:cs typeface="宋体" panose="02010600030101010101" pitchFamily="2" charset="-122"/>
                        </a:rPr>
                        <a:t>241</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胸外科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3835">
                <a:tc>
                  <a:txBody>
                    <a:bodyPr/>
                    <a:p>
                      <a:pPr algn="ctr">
                        <a:buNone/>
                      </a:pPr>
                      <a:r>
                        <a:rPr lang="en-US" altLang="zh-CN" sz="1200">
                          <a:latin typeface="宋体" panose="02010600030101010101" pitchFamily="2" charset="-122"/>
                          <a:cs typeface="宋体" panose="02010600030101010101" pitchFamily="2" charset="-122"/>
                        </a:rPr>
                        <a:t>13</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复旦大学附属眼耳鼻喉科医院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汾阳路：徐汇区汾阳路</a:t>
                      </a:r>
                      <a:r>
                        <a:rPr lang="en-US" altLang="zh-CN" sz="1200">
                          <a:latin typeface="宋体" panose="02010600030101010101" pitchFamily="2" charset="-122"/>
                          <a:cs typeface="宋体" panose="02010600030101010101" pitchFamily="2" charset="-122"/>
                        </a:rPr>
                        <a:t>83</a:t>
                      </a:r>
                      <a:r>
                        <a:rPr lang="zh-CN" altLang="en-US" sz="1200">
                          <a:latin typeface="宋体" panose="02010600030101010101" pitchFamily="2" charset="-122"/>
                          <a:cs typeface="宋体" panose="02010600030101010101" pitchFamily="2" charset="-122"/>
                        </a:rPr>
                        <a:t>号浦江分院：闵行区江月路</a:t>
                      </a:r>
                      <a:r>
                        <a:rPr lang="en-US" altLang="zh-CN" sz="1200">
                          <a:latin typeface="宋体" panose="02010600030101010101" pitchFamily="2" charset="-122"/>
                          <a:cs typeface="宋体" panose="02010600030101010101" pitchFamily="2" charset="-122"/>
                        </a:rPr>
                        <a:t>2600</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耳鼻喉科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algn="ctr">
                        <a:buNone/>
                      </a:pPr>
                      <a:r>
                        <a:rPr lang="en-US" altLang="zh-CN" sz="1200">
                          <a:latin typeface="宋体" panose="02010600030101010101" pitchFamily="2" charset="-122"/>
                          <a:cs typeface="宋体" panose="02010600030101010101" pitchFamily="2" charset="-122"/>
                        </a:rPr>
                        <a:t>14</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上海交通大学附属第一人民医院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总院：上海市虹口区海宁路</a:t>
                      </a:r>
                      <a:r>
                        <a:rPr lang="en-US" altLang="zh-CN" sz="1200">
                          <a:latin typeface="宋体" panose="02010600030101010101" pitchFamily="2" charset="-122"/>
                          <a:cs typeface="宋体" panose="02010600030101010101" pitchFamily="2" charset="-122"/>
                        </a:rPr>
                        <a:t>100</a:t>
                      </a:r>
                      <a:r>
                        <a:rPr lang="zh-CN" altLang="en-US" sz="1200">
                          <a:latin typeface="宋体" panose="02010600030101010101" pitchFamily="2" charset="-122"/>
                          <a:cs typeface="宋体" panose="02010600030101010101" pitchFamily="2" charset="-122"/>
                        </a:rPr>
                        <a:t>号松江分院：上海市松江区新松江路</a:t>
                      </a:r>
                      <a:r>
                        <a:rPr lang="en-US" altLang="zh-CN" sz="1200">
                          <a:latin typeface="宋体" panose="02010600030101010101" pitchFamily="2" charset="-122"/>
                          <a:cs typeface="宋体" panose="02010600030101010101" pitchFamily="2" charset="-122"/>
                        </a:rPr>
                        <a:t>650</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眼科、耳鼻喉科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15</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上海长征医院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黄浦区成都北路</a:t>
                      </a:r>
                      <a:r>
                        <a:rPr lang="en-US" altLang="zh-CN" sz="1200">
                          <a:latin typeface="宋体" panose="02010600030101010101" pitchFamily="2" charset="-122"/>
                          <a:cs typeface="宋体" panose="02010600030101010101" pitchFamily="2" charset="-122"/>
                        </a:rPr>
                        <a:t>440</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骨科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13360">
                <a:tc>
                  <a:txBody>
                    <a:bodyPr/>
                    <a:p>
                      <a:pPr algn="ctr">
                        <a:buNone/>
                      </a:pPr>
                      <a:r>
                        <a:rPr lang="en-US" altLang="zh-CN" sz="1200">
                          <a:latin typeface="宋体" panose="02010600030101010101" pitchFamily="2" charset="-122"/>
                          <a:cs typeface="宋体" panose="02010600030101010101" pitchFamily="2" charset="-122"/>
                        </a:rPr>
                        <a:t>16</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上海交通大学医学院附属新华医院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杨浦区控江路</a:t>
                      </a:r>
                      <a:r>
                        <a:rPr lang="en-US" altLang="zh-CN" sz="1200">
                          <a:latin typeface="宋体" panose="02010600030101010101" pitchFamily="2" charset="-122"/>
                          <a:cs typeface="宋体" panose="02010600030101010101" pitchFamily="2" charset="-122"/>
                        </a:rPr>
                        <a:t>1665</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儿童皮肤科、儿童血液科、小儿心血管科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29235">
                <a:tc>
                  <a:txBody>
                    <a:bodyPr/>
                    <a:p>
                      <a:pPr algn="ctr">
                        <a:buNone/>
                      </a:pPr>
                      <a:r>
                        <a:rPr lang="en-US" altLang="zh-CN" sz="1200">
                          <a:latin typeface="宋体" panose="02010600030101010101" pitchFamily="2" charset="-122"/>
                          <a:cs typeface="宋体" panose="02010600030101010101" pitchFamily="2" charset="-122"/>
                        </a:rPr>
                        <a:t>17</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上海市交通大学附属儿童医院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北京西路：静安区北京西路</a:t>
                      </a:r>
                      <a:r>
                        <a:rPr lang="en-US" altLang="zh-CN" sz="1200">
                          <a:latin typeface="宋体" panose="02010600030101010101" pitchFamily="2" charset="-122"/>
                          <a:cs typeface="宋体" panose="02010600030101010101" pitchFamily="2" charset="-122"/>
                        </a:rPr>
                        <a:t>1400</a:t>
                      </a:r>
                      <a:r>
                        <a:rPr lang="zh-CN" altLang="en-US" sz="1200">
                          <a:latin typeface="宋体" panose="02010600030101010101" pitchFamily="2" charset="-122"/>
                          <a:cs typeface="宋体" panose="02010600030101010101" pitchFamily="2" charset="-122"/>
                        </a:rPr>
                        <a:t>弄</a:t>
                      </a:r>
                      <a:r>
                        <a:rPr lang="en-US" altLang="zh-CN" sz="1200">
                          <a:latin typeface="宋体" panose="02010600030101010101" pitchFamily="2" charset="-122"/>
                          <a:cs typeface="宋体" panose="02010600030101010101" pitchFamily="2" charset="-122"/>
                        </a:rPr>
                        <a:t>24</a:t>
                      </a:r>
                      <a:r>
                        <a:rPr lang="zh-CN" altLang="en-US" sz="1200">
                          <a:latin typeface="宋体" panose="02010600030101010101" pitchFamily="2" charset="-122"/>
                          <a:cs typeface="宋体" panose="02010600030101010101" pitchFamily="2" charset="-122"/>
                        </a:rPr>
                        <a:t>号泸定路分院：普陀区泸定路</a:t>
                      </a:r>
                      <a:r>
                        <a:rPr lang="en-US" altLang="zh-CN" sz="1200">
                          <a:latin typeface="宋体" panose="02010600030101010101" pitchFamily="2" charset="-122"/>
                          <a:cs typeface="宋体" panose="02010600030101010101" pitchFamily="2" charset="-122"/>
                        </a:rPr>
                        <a:t>355</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儿童专科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18</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复旦大学附属华东医院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静安区延安西路</a:t>
                      </a:r>
                      <a:r>
                        <a:rPr lang="en-US" altLang="zh-CN" sz="1200">
                          <a:latin typeface="宋体" panose="02010600030101010101" pitchFamily="2" charset="-122"/>
                          <a:cs typeface="宋体" panose="02010600030101010101" pitchFamily="2" charset="-122"/>
                        </a:rPr>
                        <a:t>221</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老年科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19</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中医文献馆</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黄浦区瑞金二路</a:t>
                      </a:r>
                      <a:r>
                        <a:rPr lang="en-US" altLang="zh-CN" sz="1200">
                          <a:latin typeface="宋体" panose="02010600030101010101" pitchFamily="2" charset="-122"/>
                          <a:cs typeface="宋体" panose="02010600030101010101" pitchFamily="2" charset="-122"/>
                        </a:rPr>
                        <a:t>156</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中医调理</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20</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上海东方肝胆医院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杨浦区长海路</a:t>
                      </a:r>
                      <a:r>
                        <a:rPr lang="en-US" altLang="zh-CN" sz="1200">
                          <a:latin typeface="宋体" panose="02010600030101010101" pitchFamily="2" charset="-122"/>
                          <a:cs typeface="宋体" panose="02010600030101010101" pitchFamily="2" charset="-122"/>
                        </a:rPr>
                        <a:t>225</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肝胆内外科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21</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上海中医药大学附属龙华医院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徐汇区宛平南路</a:t>
                      </a:r>
                      <a:r>
                        <a:rPr lang="en-US" altLang="zh-CN" sz="1200">
                          <a:latin typeface="宋体" panose="02010600030101010101" pitchFamily="2" charset="-122"/>
                          <a:cs typeface="宋体" panose="02010600030101010101" pitchFamily="2" charset="-122"/>
                        </a:rPr>
                        <a:t>725</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肿瘤科、中医调理</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22</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上海市第六人民医院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徐汇区宜山路</a:t>
                      </a:r>
                      <a:r>
                        <a:rPr lang="en-US" altLang="zh-CN" sz="1200">
                          <a:latin typeface="宋体" panose="02010600030101010101" pitchFamily="2" charset="-122"/>
                          <a:cs typeface="宋体" panose="02010600030101010101" pitchFamily="2" charset="-122"/>
                        </a:rPr>
                        <a:t>600</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骨科、内分泌科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8595">
                <a:tc>
                  <a:txBody>
                    <a:bodyPr/>
                    <a:p>
                      <a:pPr algn="ctr">
                        <a:buNone/>
                      </a:pPr>
                      <a:r>
                        <a:rPr lang="en-US" altLang="zh-CN" sz="1200">
                          <a:latin typeface="宋体" panose="02010600030101010101" pitchFamily="2" charset="-122"/>
                          <a:cs typeface="宋体" panose="02010600030101010101" pitchFamily="2" charset="-122"/>
                        </a:rPr>
                        <a:t>23</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上海儿童医学中心</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浦东新区东方路</a:t>
                      </a:r>
                      <a:r>
                        <a:rPr lang="en-US" altLang="zh-CN" sz="1200">
                          <a:latin typeface="宋体" panose="02010600030101010101" pitchFamily="2" charset="-122"/>
                          <a:cs typeface="宋体" panose="02010600030101010101" pitchFamily="2" charset="-122"/>
                        </a:rPr>
                        <a:t>1678</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儿童专科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02565">
                <a:tc>
                  <a:txBody>
                    <a:bodyPr/>
                    <a:p>
                      <a:pPr algn="ctr">
                        <a:buNone/>
                      </a:pPr>
                      <a:r>
                        <a:rPr lang="en-US" altLang="zh-CN" sz="1200">
                          <a:latin typeface="宋体" panose="02010600030101010101" pitchFamily="2" charset="-122"/>
                          <a:cs typeface="宋体" panose="02010600030101010101" pitchFamily="2" charset="-122"/>
                        </a:rPr>
                        <a:t>24</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复旦大学附属妇产科医院（红房子医院）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黄浦院区：黄浦区方斜路</a:t>
                      </a:r>
                      <a:r>
                        <a:rPr lang="en-US" altLang="zh-CN" sz="1200">
                          <a:latin typeface="宋体" panose="02010600030101010101" pitchFamily="2" charset="-122"/>
                          <a:cs typeface="宋体" panose="02010600030101010101" pitchFamily="2" charset="-122"/>
                        </a:rPr>
                        <a:t>566</a:t>
                      </a:r>
                      <a:r>
                        <a:rPr lang="zh-CN" altLang="en-US" sz="1200">
                          <a:latin typeface="宋体" panose="02010600030101010101" pitchFamily="2" charset="-122"/>
                          <a:cs typeface="宋体" panose="02010600030101010101" pitchFamily="2" charset="-122"/>
                        </a:rPr>
                        <a:t>号杨浦院区：杨浦区沈阳路</a:t>
                      </a:r>
                      <a:r>
                        <a:rPr lang="en-US" altLang="zh-CN" sz="1200">
                          <a:latin typeface="宋体" panose="02010600030101010101" pitchFamily="2" charset="-122"/>
                          <a:cs typeface="宋体" panose="02010600030101010101" pitchFamily="2" charset="-122"/>
                        </a:rPr>
                        <a:t>128</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妇科、产科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95275">
                <a:tc>
                  <a:txBody>
                    <a:bodyPr/>
                    <a:p>
                      <a:pPr algn="ctr">
                        <a:buNone/>
                      </a:pPr>
                      <a:r>
                        <a:rPr lang="en-US" altLang="zh-CN" sz="1200">
                          <a:latin typeface="宋体" panose="02010600030101010101" pitchFamily="2" charset="-122"/>
                          <a:cs typeface="宋体" panose="02010600030101010101" pitchFamily="2" charset="-122"/>
                        </a:rPr>
                        <a:t>25</a:t>
                      </a:r>
                      <a:endParaRPr lang="en-US" altLang="zh-CN"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上海市第一妇幼保健院</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西院：上海市静安区长乐路</a:t>
                      </a:r>
                      <a:r>
                        <a:rPr lang="en-US" altLang="zh-CN" sz="1200">
                          <a:latin typeface="宋体" panose="02010600030101010101" pitchFamily="2" charset="-122"/>
                          <a:cs typeface="宋体" panose="02010600030101010101" pitchFamily="2" charset="-122"/>
                        </a:rPr>
                        <a:t>536</a:t>
                      </a:r>
                      <a:r>
                        <a:rPr lang="zh-CN" altLang="en-US" sz="1200">
                          <a:latin typeface="宋体" panose="02010600030101010101" pitchFamily="2" charset="-122"/>
                          <a:cs typeface="宋体" panose="02010600030101010101" pitchFamily="2" charset="-122"/>
                        </a:rPr>
                        <a:t>号东院：上海市浦东新区高科西路</a:t>
                      </a:r>
                      <a:r>
                        <a:rPr lang="en-US" altLang="zh-CN" sz="1200">
                          <a:latin typeface="宋体" panose="02010600030101010101" pitchFamily="2" charset="-122"/>
                          <a:cs typeface="宋体" panose="02010600030101010101" pitchFamily="2" charset="-122"/>
                        </a:rPr>
                        <a:t>2699</a:t>
                      </a:r>
                      <a:r>
                        <a:rPr lang="zh-CN" altLang="en-US" sz="1200">
                          <a:latin typeface="宋体" panose="02010600030101010101" pitchFamily="2" charset="-122"/>
                          <a:cs typeface="宋体" panose="02010600030101010101" pitchFamily="2" charset="-122"/>
                        </a:rPr>
                        <a:t>号</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l">
                        <a:buNone/>
                      </a:pPr>
                      <a:r>
                        <a:rPr lang="zh-CN" altLang="en-US" sz="1200">
                          <a:latin typeface="宋体" panose="02010600030101010101" pitchFamily="2" charset="-122"/>
                          <a:cs typeface="宋体" panose="02010600030101010101" pitchFamily="2" charset="-122"/>
                        </a:rPr>
                        <a:t>产科、妇科</a:t>
                      </a:r>
                      <a:endParaRPr lang="zh-CN" altLang="en-US" sz="1200">
                        <a:latin typeface="宋体" panose="02010600030101010101" pitchFamily="2" charset="-122"/>
                        <a:ea typeface="宋体" panose="02010600030101010101" pitchFamily="2" charset="-122"/>
                        <a:cs typeface="宋体" panose="02010600030101010101" pitchFamily="2" charset="-122"/>
                      </a:endParaRPr>
                    </a:p>
                  </a:txBody>
                  <a:tcPr marL="0" marR="0" marT="0" marB="1"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0" name="文本框 9"/>
          <p:cNvSpPr txBox="1"/>
          <p:nvPr/>
        </p:nvSpPr>
        <p:spPr>
          <a:xfrm>
            <a:off x="523875" y="1097915"/>
            <a:ext cx="3719830" cy="3738880"/>
          </a:xfrm>
          <a:prstGeom prst="rect">
            <a:avLst/>
          </a:prstGeom>
          <a:noFill/>
        </p:spPr>
        <p:txBody>
          <a:bodyPr wrap="square" rtlCol="0" anchor="t">
            <a:noAutofit/>
          </a:bodyPr>
          <a:p>
            <a:pPr marL="0" indent="0" algn="l">
              <a:lnSpc>
                <a:spcPct val="170000"/>
              </a:lnSpc>
            </a:pPr>
            <a:r>
              <a:rPr lang="en-US" altLang="zh-CN" sz="24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2</a:t>
            </a:r>
            <a:r>
              <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rPr>
              <a:t>、重大疾病保障</a:t>
            </a:r>
            <a:endParaRPr lang="zh-CN" altLang="en-US" sz="2400" b="1">
              <a:solidFill>
                <a:schemeClr val="accent5">
                  <a:lumMod val="50000"/>
                </a:schemeClr>
              </a:solidFill>
              <a:latin typeface="微软雅黑" panose="020B0503020204020204" charset="-122"/>
              <a:ea typeface="微软雅黑" panose="020B0503020204020204" charset="-122"/>
              <a:cs typeface="微软雅黑" panose="020B0503020204020204" charset="-122"/>
              <a:sym typeface="+mn-ea"/>
            </a:endParaRPr>
          </a:p>
          <a:p>
            <a:pPr marL="0" indent="0" algn="l">
              <a:lnSpc>
                <a:spcPct val="170000"/>
              </a:lnSpc>
            </a:pPr>
            <a:r>
              <a:rPr lang="en-US" sz="1600">
                <a:latin typeface="宋体" panose="02010600030101010101" pitchFamily="2" charset="-122"/>
                <a:cs typeface="宋体" panose="02010600030101010101" pitchFamily="2" charset="-122"/>
                <a:sym typeface="+mn-ea"/>
              </a:rPr>
              <a:t>  </a:t>
            </a:r>
            <a:r>
              <a:rPr sz="1600">
                <a:latin typeface="宋体" panose="02010600030101010101" pitchFamily="2" charset="-122"/>
                <a:cs typeface="宋体" panose="02010600030101010101" pitchFamily="2" charset="-122"/>
                <a:sym typeface="+mn-ea"/>
              </a:rPr>
              <a:t>凡受检人在美年大健康上海各体检中心接受过相关部位影像和化验指标检查，而出具的体检报告未作任何异常提示，体检后90天内（含第90天），经三甲医院确诊</a:t>
            </a:r>
            <a:r>
              <a:rPr lang="zh-CN" sz="1600">
                <a:latin typeface="宋体" panose="02010600030101010101" pitchFamily="2" charset="-122"/>
                <a:cs typeface="宋体" panose="02010600030101010101" pitchFamily="2" charset="-122"/>
                <a:sym typeface="+mn-ea"/>
              </a:rPr>
              <a:t>为</a:t>
            </a:r>
            <a:r>
              <a:rPr sz="1600">
                <a:latin typeface="宋体" panose="02010600030101010101" pitchFamily="2" charset="-122"/>
                <a:cs typeface="宋体" panose="02010600030101010101" pitchFamily="2" charset="-122"/>
                <a:sym typeface="+mn-ea"/>
              </a:rPr>
              <a:t>相关部位恶性肿瘤，美年大健康将为受检人提供重大疾病</a:t>
            </a:r>
            <a:r>
              <a:rPr lang="zh-CN" sz="1600">
                <a:latin typeface="宋体" panose="02010600030101010101" pitchFamily="2" charset="-122"/>
                <a:cs typeface="宋体" panose="02010600030101010101" pitchFamily="2" charset="-122"/>
                <a:sym typeface="+mn-ea"/>
              </a:rPr>
              <a:t>漏诊</a:t>
            </a:r>
            <a:r>
              <a:rPr sz="1600">
                <a:latin typeface="宋体" panose="02010600030101010101" pitchFamily="2" charset="-122"/>
                <a:cs typeface="宋体" panose="02010600030101010101" pitchFamily="2" charset="-122"/>
                <a:sym typeface="+mn-ea"/>
              </a:rPr>
              <a:t>5-10万</a:t>
            </a:r>
            <a:r>
              <a:rPr lang="zh-CN" sz="1600">
                <a:latin typeface="宋体" panose="02010600030101010101" pitchFamily="2" charset="-122"/>
                <a:cs typeface="宋体" panose="02010600030101010101" pitchFamily="2" charset="-122"/>
                <a:sym typeface="+mn-ea"/>
              </a:rPr>
              <a:t>的赔偿</a:t>
            </a:r>
            <a:r>
              <a:rPr sz="1600">
                <a:latin typeface="宋体" panose="02010600030101010101" pitchFamily="2" charset="-122"/>
                <a:cs typeface="宋体" panose="02010600030101010101" pitchFamily="2" charset="-122"/>
                <a:sym typeface="+mn-ea"/>
              </a:rPr>
              <a:t>。</a:t>
            </a:r>
            <a:endParaRPr lang="zh-CN" altLang="en-US" sz="1600">
              <a:latin typeface="微软雅黑" panose="020B0503020204020204" charset="-122"/>
              <a:ea typeface="微软雅黑" panose="020B0503020204020204" charset="-122"/>
              <a:cs typeface="微软雅黑" panose="020B0503020204020204" charset="-122"/>
              <a:sym typeface="+mn-ea"/>
            </a:endParaRPr>
          </a:p>
        </p:txBody>
      </p:sp>
      <p:pic>
        <p:nvPicPr>
          <p:cNvPr id="2" name="图片 1"/>
          <p:cNvPicPr>
            <a:picLocks noChangeAspect="1"/>
          </p:cNvPicPr>
          <p:nvPr/>
        </p:nvPicPr>
        <p:blipFill>
          <a:blip r:embed="rId2"/>
          <a:stretch>
            <a:fillRect/>
          </a:stretch>
        </p:blipFill>
        <p:spPr>
          <a:xfrm>
            <a:off x="4500245" y="812800"/>
            <a:ext cx="7202170" cy="5721985"/>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grpSp>
        <p:nvGrpSpPr>
          <p:cNvPr id="7" name="组合 6"/>
          <p:cNvGrpSpPr/>
          <p:nvPr/>
        </p:nvGrpSpPr>
        <p:grpSpPr>
          <a:xfrm>
            <a:off x="15240" y="2516505"/>
            <a:ext cx="11641370" cy="912495"/>
            <a:chOff x="-1111" y="7142"/>
            <a:chExt cx="9535" cy="946"/>
          </a:xfrm>
          <a:gradFill>
            <a:gsLst>
              <a:gs pos="0">
                <a:schemeClr val="accent1">
                  <a:lumMod val="5000"/>
                  <a:lumOff val="95000"/>
                </a:schemeClr>
              </a:gs>
              <a:gs pos="51000">
                <a:schemeClr val="accent1">
                  <a:lumMod val="45000"/>
                  <a:lumOff val="55000"/>
                </a:schemeClr>
              </a:gs>
              <a:gs pos="100000">
                <a:schemeClr val="accent1">
                  <a:lumMod val="30000"/>
                  <a:lumOff val="70000"/>
                  <a:alpha val="97000"/>
                </a:schemeClr>
              </a:gs>
            </a:gsLst>
            <a:lin ang="4980000" scaled="0"/>
          </a:gradFill>
        </p:grpSpPr>
        <p:sp>
          <p:nvSpPr>
            <p:cNvPr id="24" name="圆角矩形 23"/>
            <p:cNvSpPr/>
            <p:nvPr>
              <p:custDataLst>
                <p:tags r:id="rId2"/>
              </p:custDataLst>
            </p:nvPr>
          </p:nvSpPr>
          <p:spPr>
            <a:xfrm>
              <a:off x="-1111" y="7142"/>
              <a:ext cx="9535" cy="946"/>
            </a:xfrm>
            <a:prstGeom prst="roundRect">
              <a:avLst>
                <a:gd name="adj" fmla="val 50000"/>
              </a:avLst>
            </a:prstGeom>
            <a:gradFill>
              <a:gsLst>
                <a:gs pos="0">
                  <a:schemeClr val="accent1">
                    <a:lumMod val="5000"/>
                    <a:lumOff val="95000"/>
                  </a:schemeClr>
                </a:gs>
                <a:gs pos="11000">
                  <a:srgbClr val="EDF4FB">
                    <a:alpha val="100000"/>
                  </a:srgbClr>
                </a:gs>
                <a:gs pos="82000">
                  <a:srgbClr val="DAE9F6">
                    <a:alpha val="100000"/>
                  </a:srgbClr>
                </a:gs>
                <a:gs pos="49000">
                  <a:schemeClr val="accent1">
                    <a:lumMod val="60000"/>
                    <a:lumOff val="40000"/>
                  </a:schemeClr>
                </a:gs>
                <a:gs pos="100000">
                  <a:schemeClr val="bg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600">
                <a:solidFill>
                  <a:schemeClr val="lt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9" name="文本框 8"/>
            <p:cNvSpPr txBox="1"/>
            <p:nvPr/>
          </p:nvSpPr>
          <p:spPr>
            <a:xfrm>
              <a:off x="180" y="7218"/>
              <a:ext cx="7759" cy="860"/>
            </a:xfrm>
            <a:prstGeom prst="rect">
              <a:avLst/>
            </a:prstGeom>
            <a:noFill/>
            <a:ln>
              <a:noFill/>
            </a:ln>
            <a:extLst>
              <a:ext uri="{909E8E84-426E-40DD-AFC4-6F175D3DCCD1}">
                <a14:hiddenFill xmlns:a14="http://schemas.microsoft.com/office/drawing/2010/main">
                  <a:grpFill/>
                </a14:hiddenFill>
              </a:ext>
            </a:extLst>
          </p:spPr>
          <p:txBody>
            <a:bodyPr wrap="square" rtlCol="0" anchor="ctr" anchorCtr="0">
              <a:spAutoFit/>
            </a:bodyPr>
            <a:p>
              <a:pPr algn="ctr"/>
              <a:r>
                <a:rPr lang="zh-CN" sz="4800">
                  <a:latin typeface="微软雅黑" panose="020B0503020204020204" charset="-122"/>
                  <a:ea typeface="微软雅黑" panose="020B0503020204020204" charset="-122"/>
                  <a:sym typeface="+mn-ea"/>
                </a:rPr>
                <a:t>特色项</a:t>
              </a:r>
              <a:r>
                <a:rPr lang="zh-CN" sz="4800">
                  <a:latin typeface="微软雅黑" panose="020B0503020204020204" charset="-122"/>
                  <a:ea typeface="微软雅黑" panose="020B0503020204020204" charset="-122"/>
                  <a:sym typeface="+mn-ea"/>
                </a:rPr>
                <a:t>目</a:t>
              </a:r>
              <a:endParaRPr lang="zh-CN" sz="4800">
                <a:latin typeface="微软雅黑" panose="020B0503020204020204" charset="-122"/>
                <a:ea typeface="微软雅黑" panose="020B0503020204020204" charset="-122"/>
                <a:sym typeface="+mn-ea"/>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1"/>
          <p:cNvSpPr>
            <a:spLocks noGrp="1"/>
          </p:cNvSpPr>
          <p:nvPr>
            <p:ph type="body" sz="quarter" idx="10"/>
          </p:nvPr>
        </p:nvSpPr>
        <p:spPr>
          <a:xfrm>
            <a:off x="990599" y="535079"/>
            <a:ext cx="9999133" cy="870388"/>
          </a:xfrm>
        </p:spPr>
        <p:txBody>
          <a:bodyPr>
            <a:normAutofit/>
          </a:bodyPr>
          <a:lstStyle/>
          <a:p>
            <a:r>
              <a:rPr lang="zh-CN" altLang="en-US" dirty="0">
                <a:latin typeface="阿里巴巴普惠体 2.0 105 Heavy" panose="00020600040101010101" pitchFamily="18" charset="-122"/>
                <a:ea typeface="阿里巴巴普惠体 2.0 105 Heavy" panose="00020600040101010101" pitchFamily="18" charset="-122"/>
                <a:cs typeface="阿里巴巴普惠体 2.0 105 Heavy" panose="00020600040101010101" pitchFamily="18" charset="-122"/>
              </a:rPr>
              <a:t>脑核磁检查内容升级：一脑两检，脑病全筛</a:t>
            </a:r>
            <a:endParaRPr lang="zh-CN" altLang="en-US" dirty="0">
              <a:latin typeface="阿里巴巴普惠体 2.0 105 Heavy" panose="00020600040101010101" pitchFamily="18" charset="-122"/>
              <a:ea typeface="阿里巴巴普惠体 2.0 105 Heavy" panose="00020600040101010101" pitchFamily="18" charset="-122"/>
              <a:cs typeface="阿里巴巴普惠体 2.0 105 Heavy" panose="00020600040101010101" pitchFamily="18" charset="-122"/>
            </a:endParaRPr>
          </a:p>
        </p:txBody>
      </p:sp>
      <p:pic>
        <p:nvPicPr>
          <p:cNvPr id="6" name="图片 5"/>
          <p:cNvPicPr>
            <a:picLocks noChangeAspect="1"/>
          </p:cNvPicPr>
          <p:nvPr/>
        </p:nvPicPr>
        <p:blipFill>
          <a:blip r:embed="rId1"/>
          <a:stretch>
            <a:fillRect/>
          </a:stretch>
        </p:blipFill>
        <p:spPr>
          <a:xfrm>
            <a:off x="6834087" y="1088728"/>
            <a:ext cx="4529617" cy="3240000"/>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a:stretch>
            <a:fillRect/>
          </a:stretch>
        </p:blipFill>
        <p:spPr>
          <a:xfrm>
            <a:off x="990599" y="1218588"/>
            <a:ext cx="4533581" cy="3160172"/>
          </a:xfrm>
          <a:prstGeom prst="rect">
            <a:avLst/>
          </a:prstGeom>
          <a:ln>
            <a:noFill/>
          </a:ln>
          <a:effectLst>
            <a:outerShdw blurRad="292100" dist="139700" dir="2700000" algn="tl" rotWithShape="0">
              <a:srgbClr val="333333">
                <a:alpha val="65000"/>
              </a:srgbClr>
            </a:outerShdw>
          </a:effectLst>
        </p:spPr>
      </p:pic>
      <p:grpSp>
        <p:nvGrpSpPr>
          <p:cNvPr id="18" name="组合 17"/>
          <p:cNvGrpSpPr/>
          <p:nvPr/>
        </p:nvGrpSpPr>
        <p:grpSpPr>
          <a:xfrm>
            <a:off x="6279927" y="4586199"/>
            <a:ext cx="5912073" cy="2255972"/>
            <a:chOff x="6279927" y="4586201"/>
            <a:chExt cx="5912073" cy="2151256"/>
          </a:xfrm>
        </p:grpSpPr>
        <p:sp>
          <p:nvSpPr>
            <p:cNvPr id="4" name="矩形 3"/>
            <p:cNvSpPr/>
            <p:nvPr>
              <p:custDataLst>
                <p:tags r:id="rId3"/>
              </p:custDataLst>
            </p:nvPr>
          </p:nvSpPr>
          <p:spPr>
            <a:xfrm>
              <a:off x="6279927" y="4586201"/>
              <a:ext cx="5912073" cy="2151256"/>
            </a:xfrm>
            <a:prstGeom prst="rect">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sym typeface="+mn-ea"/>
              </a:endParaRPr>
            </a:p>
          </p:txBody>
        </p:sp>
        <p:sp>
          <p:nvSpPr>
            <p:cNvPr id="8" name="文本框 7"/>
            <p:cNvSpPr txBox="1"/>
            <p:nvPr/>
          </p:nvSpPr>
          <p:spPr>
            <a:xfrm>
              <a:off x="6981223" y="5047595"/>
              <a:ext cx="4854651" cy="162581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3D</a:t>
              </a:r>
              <a:r>
                <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全息成像，真实还原大脑形态</a:t>
              </a:r>
              <a:endParaRPr kumimoji="0" lang="en-US" altLang="zh-CN"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457200" marR="0" lvl="1" indent="0" algn="ctr" defTabSz="9144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18</a:t>
              </a:r>
              <a:r>
                <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个脑区容量检测指标</a:t>
              </a:r>
              <a:endParaRPr kumimoji="0" lang="en-US" altLang="zh-CN"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脑萎缩、认知功能障碍等功能性疾病筛查</a:t>
              </a:r>
              <a:endParaRPr kumimoji="0" lang="en-US" altLang="zh-CN"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同年龄段脑区异常萎缩及脑功能加速退化评估</a:t>
              </a:r>
              <a:endParaRPr kumimoji="0" lang="en-US" altLang="zh-CN"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grpSp>
      <p:grpSp>
        <p:nvGrpSpPr>
          <p:cNvPr id="17" name="组合 16"/>
          <p:cNvGrpSpPr/>
          <p:nvPr/>
        </p:nvGrpSpPr>
        <p:grpSpPr>
          <a:xfrm>
            <a:off x="229126" y="4586200"/>
            <a:ext cx="5912073" cy="2255971"/>
            <a:chOff x="229126" y="4586200"/>
            <a:chExt cx="5912073" cy="2255971"/>
          </a:xfrm>
        </p:grpSpPr>
        <p:sp>
          <p:nvSpPr>
            <p:cNvPr id="5" name="矩形 4"/>
            <p:cNvSpPr/>
            <p:nvPr>
              <p:custDataLst>
                <p:tags r:id="rId4"/>
              </p:custDataLst>
            </p:nvPr>
          </p:nvSpPr>
          <p:spPr>
            <a:xfrm>
              <a:off x="229126" y="4586200"/>
              <a:ext cx="5912073" cy="2255971"/>
            </a:xfrm>
            <a:prstGeom prst="rect">
              <a:avLst/>
            </a:prstGeom>
            <a:solidFill>
              <a:schemeClr val="bg1">
                <a:lumMod val="95000"/>
              </a:scheme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1" i="0" u="none" strike="noStrike" kern="1200" cap="none" spc="0" normalizeH="0" baseline="0" noProof="0">
                <a:ln>
                  <a:noFill/>
                </a:ln>
                <a:solidFill>
                  <a:prstClr val="black"/>
                </a:solidFill>
                <a:effectLst/>
                <a:uLnTx/>
                <a:uFillTx/>
                <a:latin typeface="Arial" panose="020B0604020202020204"/>
                <a:ea typeface="微软雅黑" panose="020B0503020204020204" charset="-122"/>
                <a:cs typeface="+mn-cs"/>
                <a:sym typeface="+mn-ea"/>
              </a:endParaRPr>
            </a:p>
          </p:txBody>
        </p:sp>
        <p:sp>
          <p:nvSpPr>
            <p:cNvPr id="9" name="文本框 8"/>
            <p:cNvSpPr txBox="1"/>
            <p:nvPr/>
          </p:nvSpPr>
          <p:spPr>
            <a:xfrm>
              <a:off x="908946" y="5330623"/>
              <a:ext cx="4552432" cy="873957"/>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医院互认</a:t>
              </a:r>
              <a:endParaRPr kumimoji="0" lang="en-US" altLang="zh-CN"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占位</a:t>
              </a:r>
              <a:r>
                <a:rPr kumimoji="0" lang="en-US" altLang="zh-CN"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a:t>
              </a:r>
              <a:r>
                <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rPr>
                <a:t>肿瘤、出血、缺血等结构性疾病筛查</a:t>
              </a:r>
              <a:endParaRPr kumimoji="0" lang="zh-CN" altLang="en-US" sz="1800" b="0" i="0" u="none" strike="noStrike" kern="1200" cap="none" spc="0" normalizeH="0" baseline="0" noProof="0" dirty="0">
                <a:ln>
                  <a:noFill/>
                </a:ln>
                <a:solidFill>
                  <a:prstClr val="black"/>
                </a:solidFill>
                <a:effectLst/>
                <a:uLnTx/>
                <a:uFillTx/>
                <a:latin typeface="Arial" panose="020B0604020202020204"/>
                <a:ea typeface="微软雅黑" panose="020B0503020204020204" charset="-122"/>
                <a:cs typeface="+mn-cs"/>
              </a:endParaRPr>
            </a:p>
          </p:txBody>
        </p:sp>
      </p:grpSp>
      <p:sp>
        <p:nvSpPr>
          <p:cNvPr id="10" name="矩形 9"/>
          <p:cNvSpPr/>
          <p:nvPr>
            <p:custDataLst>
              <p:tags r:id="rId5"/>
            </p:custDataLst>
          </p:nvPr>
        </p:nvSpPr>
        <p:spPr>
          <a:xfrm>
            <a:off x="0" y="4337417"/>
            <a:ext cx="12193270" cy="799556"/>
          </a:xfrm>
          <a:prstGeom prst="rect">
            <a:avLst/>
          </a:prstGeom>
          <a:solidFill>
            <a:srgbClr val="00348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grpSp>
        <p:nvGrpSpPr>
          <p:cNvPr id="16" name="组合 15"/>
          <p:cNvGrpSpPr/>
          <p:nvPr/>
        </p:nvGrpSpPr>
        <p:grpSpPr>
          <a:xfrm>
            <a:off x="1677857" y="4475585"/>
            <a:ext cx="3014610" cy="523220"/>
            <a:chOff x="1746522" y="4216917"/>
            <a:chExt cx="3014610" cy="523220"/>
          </a:xfrm>
        </p:grpSpPr>
        <p:sp>
          <p:nvSpPr>
            <p:cNvPr id="11" name="文本框 10"/>
            <p:cNvSpPr txBox="1"/>
            <p:nvPr/>
          </p:nvSpPr>
          <p:spPr>
            <a:xfrm>
              <a:off x="1746522" y="4216917"/>
              <a:ext cx="5214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Broadway" panose="04040905080002020502" pitchFamily="82" charset="0"/>
                  <a:ea typeface="等线" panose="02010600030101010101" charset="-122"/>
                  <a:cs typeface="+mn-cs"/>
                </a:rPr>
                <a:t>①</a:t>
              </a:r>
              <a:endParaRPr kumimoji="0" lang="zh-CN" altLang="en-US" sz="2800" b="1" i="0" u="none" strike="noStrike" kern="1200" cap="none" spc="0" normalizeH="0" baseline="0" noProof="0" dirty="0">
                <a:ln>
                  <a:noFill/>
                </a:ln>
                <a:solidFill>
                  <a:prstClr val="white"/>
                </a:solidFill>
                <a:effectLst/>
                <a:uLnTx/>
                <a:uFillTx/>
                <a:latin typeface="Broadway" panose="04040905080002020502" pitchFamily="82" charset="0"/>
                <a:ea typeface="等线" panose="02010600030101010101" charset="-122"/>
                <a:cs typeface="+mn-cs"/>
              </a:endParaRPr>
            </a:p>
          </p:txBody>
        </p:sp>
        <p:sp>
          <p:nvSpPr>
            <p:cNvPr id="12" name="文本框 11"/>
            <p:cNvSpPr txBox="1"/>
            <p:nvPr/>
          </p:nvSpPr>
          <p:spPr>
            <a:xfrm>
              <a:off x="2362843" y="4228972"/>
              <a:ext cx="2398289" cy="4991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头颅平扫核磁报告</a:t>
              </a:r>
              <a:endParaRPr kumimoji="0" lang="en-US" altLang="zh-CN" sz="20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grpSp>
      <p:grpSp>
        <p:nvGrpSpPr>
          <p:cNvPr id="15" name="组合 14"/>
          <p:cNvGrpSpPr/>
          <p:nvPr/>
        </p:nvGrpSpPr>
        <p:grpSpPr>
          <a:xfrm>
            <a:off x="7906813" y="4475585"/>
            <a:ext cx="2658300" cy="523220"/>
            <a:chOff x="7616303" y="4205520"/>
            <a:chExt cx="2658300" cy="523220"/>
          </a:xfrm>
        </p:grpSpPr>
        <p:sp>
          <p:nvSpPr>
            <p:cNvPr id="13" name="文本框 12"/>
            <p:cNvSpPr txBox="1"/>
            <p:nvPr/>
          </p:nvSpPr>
          <p:spPr>
            <a:xfrm>
              <a:off x="7616303" y="4205520"/>
              <a:ext cx="52143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②</a:t>
              </a:r>
              <a:endParaRPr kumimoji="0" lang="zh-CN" altLang="en-US" sz="2800" b="1" i="0" u="none" strike="noStrike" kern="1200" cap="none" spc="0" normalizeH="0" baseline="0" noProof="0" dirty="0">
                <a:ln>
                  <a:noFill/>
                </a:ln>
                <a:solidFill>
                  <a:prstClr val="white"/>
                </a:solidFill>
                <a:effectLst/>
                <a:uLnTx/>
                <a:uFillTx/>
                <a:latin typeface="Broadway" panose="04040905080002020502" pitchFamily="82" charset="0"/>
                <a:ea typeface="等线" panose="02010600030101010101" charset="-122"/>
                <a:cs typeface="+mn-cs"/>
              </a:endParaRPr>
            </a:p>
          </p:txBody>
        </p:sp>
        <p:sp>
          <p:nvSpPr>
            <p:cNvPr id="14" name="文本框 13"/>
            <p:cNvSpPr txBox="1"/>
            <p:nvPr/>
          </p:nvSpPr>
          <p:spPr>
            <a:xfrm>
              <a:off x="8276470" y="4217575"/>
              <a:ext cx="1998133" cy="4991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rPr>
                <a:t>脑容积核磁报告</a:t>
              </a:r>
              <a:endParaRPr kumimoji="0" lang="zh-CN" altLang="en-US" sz="2000" b="1" i="0" u="none" strike="noStrike" kern="1200" cap="none" spc="0" normalizeH="0" baseline="0" noProof="0" dirty="0">
                <a:ln>
                  <a:noFill/>
                </a:ln>
                <a:solidFill>
                  <a:prstClr val="white"/>
                </a:solidFill>
                <a:effectLst/>
                <a:uLnTx/>
                <a:uFillTx/>
                <a:latin typeface="Arial" panose="020B0604020202020204"/>
                <a:ea typeface="微软雅黑" panose="020B0503020204020204" charset="-122"/>
                <a:cs typeface="+mn-cs"/>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990600" y="535079"/>
            <a:ext cx="8086023" cy="788580"/>
          </a:xfrm>
        </p:spPr>
        <p:txBody>
          <a:bodyPr>
            <a:normAutofit/>
          </a:bodyPr>
          <a:lstStyle/>
          <a:p>
            <a:r>
              <a:rPr lang="zh-CN" altLang="en-US" dirty="0">
                <a:latin typeface="阿里巴巴普惠体 2.0 105 Heavy" panose="00020600040101010101" pitchFamily="18" charset="-122"/>
                <a:ea typeface="阿里巴巴普惠体 2.0 105 Heavy" panose="00020600040101010101" pitchFamily="18" charset="-122"/>
                <a:cs typeface="阿里巴巴普惠体 2.0 105 Heavy" panose="00020600040101010101" pitchFamily="18" charset="-122"/>
              </a:rPr>
              <a:t>选择脑部检查项目：脑部疾病全面覆盖和精准筛查</a:t>
            </a:r>
            <a:endParaRPr lang="zh-CN" altLang="en-US" dirty="0">
              <a:latin typeface="阿里巴巴普惠体 2.0 105 Heavy" panose="00020600040101010101" pitchFamily="18" charset="-122"/>
              <a:ea typeface="阿里巴巴普惠体 2.0 105 Heavy" panose="00020600040101010101" pitchFamily="18" charset="-122"/>
              <a:cs typeface="阿里巴巴普惠体 2.0 105 Heavy" panose="00020600040101010101" pitchFamily="18" charset="-122"/>
            </a:endParaRPr>
          </a:p>
        </p:txBody>
      </p:sp>
      <p:sp>
        <p:nvSpPr>
          <p:cNvPr id="13" name="矩形: 圆角 12"/>
          <p:cNvSpPr/>
          <p:nvPr/>
        </p:nvSpPr>
        <p:spPr>
          <a:xfrm>
            <a:off x="6679740" y="2158676"/>
            <a:ext cx="5265212" cy="3731984"/>
          </a:xfrm>
          <a:prstGeom prst="roundRect">
            <a:avLst>
              <a:gd name="adj" fmla="val 5121"/>
            </a:avLst>
          </a:prstGeom>
          <a:solidFill>
            <a:schemeClr val="bg1">
              <a:lumMod val="95000"/>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等线" panose="02010600030101010101" charset="-122"/>
              <a:ea typeface="等线" panose="02010600030101010101" charset="-122"/>
              <a:cs typeface="+mn-cs"/>
            </a:endParaRPr>
          </a:p>
        </p:txBody>
      </p:sp>
      <p:sp>
        <p:nvSpPr>
          <p:cNvPr id="14" name="矩形: 圆角 13"/>
          <p:cNvSpPr/>
          <p:nvPr/>
        </p:nvSpPr>
        <p:spPr>
          <a:xfrm>
            <a:off x="7035553" y="1801800"/>
            <a:ext cx="2955600" cy="540000"/>
          </a:xfrm>
          <a:prstGeom prst="roundRect">
            <a:avLst>
              <a:gd name="adj" fmla="val 20000"/>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2600" b="1" i="0" u="none" strike="noStrike" kern="1200" cap="none" spc="0" normalizeH="0" baseline="0" noProof="0" dirty="0">
                <a:ln>
                  <a:noFill/>
                </a:ln>
                <a:solidFill>
                  <a:prstClr val="white"/>
                </a:solidFill>
                <a:effectLst/>
                <a:uLnTx/>
                <a:uFillTx/>
                <a:latin typeface="阿里巴巴普惠体 2.0 105 Heavy" panose="00020600040101010101" pitchFamily="18" charset="-122"/>
                <a:ea typeface="阿里巴巴普惠体 2.0 105 Heavy" panose="00020600040101010101" pitchFamily="18" charset="-122"/>
                <a:cs typeface="阿里巴巴普惠体 2.0 105 Heavy" panose="00020600040101010101" pitchFamily="18" charset="-122"/>
              </a:rPr>
              <a:t>脑萎缩、功能退化</a:t>
            </a:r>
            <a:endParaRPr kumimoji="0" lang="zh-CN" altLang="en-US" sz="2600" b="1" i="0" u="none" strike="noStrike" kern="1200" cap="none" spc="0" normalizeH="0" baseline="0" noProof="0" dirty="0">
              <a:ln>
                <a:noFill/>
              </a:ln>
              <a:solidFill>
                <a:prstClr val="white"/>
              </a:solidFill>
              <a:effectLst/>
              <a:uLnTx/>
              <a:uFillTx/>
              <a:latin typeface="阿里巴巴普惠体 2.0 105 Heavy" panose="00020600040101010101" pitchFamily="18" charset="-122"/>
              <a:ea typeface="阿里巴巴普惠体 2.0 105 Heavy" panose="00020600040101010101" pitchFamily="18" charset="-122"/>
              <a:cs typeface="阿里巴巴普惠体 2.0 105 Heavy" panose="00020600040101010101" pitchFamily="18" charset="-122"/>
            </a:endParaRPr>
          </a:p>
        </p:txBody>
      </p:sp>
      <p:sp>
        <p:nvSpPr>
          <p:cNvPr id="6" name="矩形: 圆角 5"/>
          <p:cNvSpPr/>
          <p:nvPr/>
        </p:nvSpPr>
        <p:spPr>
          <a:xfrm>
            <a:off x="731624" y="2158675"/>
            <a:ext cx="5265212" cy="3731985"/>
          </a:xfrm>
          <a:prstGeom prst="roundRect">
            <a:avLst>
              <a:gd name="adj" fmla="val 5121"/>
            </a:avLst>
          </a:prstGeom>
          <a:solidFill>
            <a:schemeClr val="accent1">
              <a:lumMod val="20000"/>
              <a:lumOff val="80000"/>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panose="02010600030101010101" charset="-122"/>
              <a:ea typeface="等线" panose="02010600030101010101" charset="-122"/>
              <a:cs typeface="+mn-cs"/>
            </a:endParaRPr>
          </a:p>
        </p:txBody>
      </p:sp>
      <p:sp>
        <p:nvSpPr>
          <p:cNvPr id="7" name="矩形: 圆角 6"/>
          <p:cNvSpPr/>
          <p:nvPr/>
        </p:nvSpPr>
        <p:spPr>
          <a:xfrm>
            <a:off x="990600" y="1786190"/>
            <a:ext cx="2955758" cy="540000"/>
          </a:xfrm>
          <a:prstGeom prst="roundRect">
            <a:avLst>
              <a:gd name="adj" fmla="val 20000"/>
            </a:avLst>
          </a:prstGeom>
          <a:solidFill>
            <a:srgbClr val="305799"/>
          </a:solidFill>
          <a:ln w="57150" cap="rnd">
            <a:noFill/>
            <a:prstDash val="solid"/>
            <a:round/>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fontScale="92500" lnSpcReduction="10000"/>
          </a:bodyPr>
          <a:lstStyle/>
          <a:p>
            <a:pPr marL="0" marR="0" lvl="0" indent="0" algn="ctr" defTabSz="913765"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prstClr val="white"/>
                </a:solidFill>
                <a:effectLst/>
                <a:uLnTx/>
                <a:uFillTx/>
                <a:latin typeface="阿里巴巴普惠体 2.0 105 Heavy" panose="00020600040101010101" pitchFamily="18" charset="-122"/>
                <a:ea typeface="阿里巴巴普惠体 2.0 105 Heavy" panose="00020600040101010101" pitchFamily="18" charset="-122"/>
                <a:cs typeface="阿里巴巴普惠体 2.0 105 Heavy" panose="00020600040101010101" pitchFamily="18" charset="-122"/>
              </a:rPr>
              <a:t>脑肿瘤、脑卒中</a:t>
            </a:r>
            <a:endParaRPr kumimoji="0" lang="zh-CN" altLang="en-US" sz="2800" b="1" i="0" u="none" strike="noStrike" kern="1200" cap="none" spc="0" normalizeH="0" baseline="0" noProof="0" dirty="0">
              <a:ln>
                <a:noFill/>
              </a:ln>
              <a:solidFill>
                <a:prstClr val="white"/>
              </a:solidFill>
              <a:effectLst/>
              <a:uLnTx/>
              <a:uFillTx/>
              <a:latin typeface="阿里巴巴普惠体 2.0 105 Heavy" panose="00020600040101010101" pitchFamily="18" charset="-122"/>
              <a:ea typeface="阿里巴巴普惠体 2.0 105 Heavy" panose="00020600040101010101" pitchFamily="18" charset="-122"/>
              <a:cs typeface="阿里巴巴普惠体 2.0 105 Heavy" panose="00020600040101010101" pitchFamily="18" charset="-122"/>
            </a:endParaRPr>
          </a:p>
        </p:txBody>
      </p:sp>
      <p:sp>
        <p:nvSpPr>
          <p:cNvPr id="20" name="文本框 19"/>
          <p:cNvSpPr txBox="1"/>
          <p:nvPr/>
        </p:nvSpPr>
        <p:spPr>
          <a:xfrm>
            <a:off x="948380" y="3490300"/>
            <a:ext cx="4909686" cy="17177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结构性疾病：胶质瘤、脑膜瘤、垂体瘤等占位性病变，脑梗死、脑出血、血管畸形、缺血灶、软化灶等血管性病变，病毒感染、脑脓肿、脑膜炎等</a:t>
            </a:r>
            <a:endParaRPr kumimoji="0" lang="zh-CN" altLang="en-US" sz="1800" b="0" i="0" u="none"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endParaRPr>
          </a:p>
        </p:txBody>
      </p:sp>
      <p:pic>
        <p:nvPicPr>
          <p:cNvPr id="22" name="http://photo-static-api.fotomore.com/creative/vcg/400/new/VCG41N1154412452.jpg?uid=386&amp;timestamp=1704865541&amp;sign=6e7c3b1bf83ef789410110568d1ae661" descr="头痛和偏头痛的概念。一个头痛的人头剪影。大脑疾病。矢量图"/>
          <p:cNvPicPr>
            <a:picLocks noChangeAspect="1"/>
          </p:cNvPicPr>
          <p:nvPr/>
        </p:nvPicPr>
        <p:blipFill>
          <a:blip r:embed="rId1">
            <a:clrChange>
              <a:clrFrom>
                <a:srgbClr val="FFFFFF">
                  <a:alpha val="100000"/>
                </a:srgbClr>
              </a:clrFrom>
              <a:clrTo>
                <a:srgbClr val="FFFFFF">
                  <a:alpha val="100000"/>
                  <a:alpha val="0"/>
                </a:srgbClr>
              </a:clrTo>
            </a:clrChange>
            <a:lum bright="34000" contrast="54000"/>
          </a:blip>
          <a:srcRect b="16744"/>
          <a:stretch>
            <a:fillRect/>
          </a:stretch>
        </p:blipFill>
        <p:spPr>
          <a:xfrm>
            <a:off x="4150259" y="2006305"/>
            <a:ext cx="1782445" cy="1483995"/>
          </a:xfrm>
          <a:prstGeom prst="rect">
            <a:avLst/>
          </a:prstGeom>
        </p:spPr>
      </p:pic>
      <p:pic>
        <p:nvPicPr>
          <p:cNvPr id="23" name="http://photo-static-api.fotomore.com/creative/vcg/400/version23/VCG41453597077.jpg?uid=386&amp;timestamp=1704865464&amp;sign=31098a5488cd3a763405a50f66400a83" descr="大脑的社交媒体"/>
          <p:cNvPicPr>
            <a:picLocks noChangeAspect="1"/>
          </p:cNvPicPr>
          <p:nvPr/>
        </p:nvPicPr>
        <p:blipFill>
          <a:blip r:embed="rId2">
            <a:clrChange>
              <a:clrFrom>
                <a:srgbClr val="95CED9">
                  <a:alpha val="100000"/>
                </a:srgbClr>
              </a:clrFrom>
              <a:clrTo>
                <a:srgbClr val="95CED9">
                  <a:alpha val="100000"/>
                  <a:alpha val="0"/>
                </a:srgbClr>
              </a:clrTo>
            </a:clrChange>
            <a:duotone>
              <a:schemeClr val="accent5">
                <a:shade val="45000"/>
                <a:satMod val="135000"/>
              </a:schemeClr>
              <a:prstClr val="white"/>
            </a:duotone>
          </a:blip>
          <a:srcRect r="2603" b="9621"/>
          <a:stretch>
            <a:fillRect/>
          </a:stretch>
        </p:blipFill>
        <p:spPr>
          <a:xfrm>
            <a:off x="10523922" y="2158675"/>
            <a:ext cx="1354455" cy="1318260"/>
          </a:xfrm>
          <a:prstGeom prst="rect">
            <a:avLst/>
          </a:prstGeom>
        </p:spPr>
      </p:pic>
      <p:sp>
        <p:nvSpPr>
          <p:cNvPr id="24" name="文本框 23"/>
          <p:cNvSpPr txBox="1"/>
          <p:nvPr/>
        </p:nvSpPr>
        <p:spPr>
          <a:xfrm>
            <a:off x="6907002" y="3490300"/>
            <a:ext cx="4909686" cy="17177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功能性疾病：局部或全局</a:t>
            </a:r>
            <a:r>
              <a:rPr kumimoji="0" lang="zh-CN" altLang="en-US" sz="1800" b="1" i="0" u="sng"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脑萎缩</a:t>
            </a:r>
            <a:r>
              <a:rPr kumimoji="0" lang="zh-CN" altLang="en-US" sz="1800" b="1" i="0" u="none"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，记忆力、反应力、计算力等</a:t>
            </a:r>
            <a:r>
              <a:rPr kumimoji="0" lang="zh-CN" altLang="en-US" sz="1800" b="1" i="0" u="sng"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主观认知功能下降</a:t>
            </a:r>
            <a:r>
              <a:rPr kumimoji="0" lang="zh-CN" altLang="en-US" sz="1800" b="1" i="0" u="none"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a:t>
            </a:r>
            <a:r>
              <a:rPr kumimoji="0" lang="zh-CN" altLang="en-US" sz="1800" b="1" i="0" u="sng"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轻度认知障碍</a:t>
            </a:r>
            <a:r>
              <a:rPr kumimoji="0" lang="zh-CN" altLang="en-US" sz="1800" b="1" i="0" u="none"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、阿尔茨海默病、血管性</a:t>
            </a:r>
            <a:r>
              <a:rPr kumimoji="0" lang="zh-CN" altLang="en-US" sz="1800" b="1" u="sng"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痴呆</a:t>
            </a:r>
            <a:r>
              <a:rPr kumimoji="0" lang="zh-CN" altLang="en-US" sz="1800" b="1" i="0" u="none"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a:t>
            </a:r>
            <a:r>
              <a:rPr kumimoji="0" lang="zh-CN" altLang="en-US" sz="1800" b="1" i="0" u="sng"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帕金森</a:t>
            </a:r>
            <a:r>
              <a:rPr kumimoji="0" lang="zh-CN" altLang="en-US" sz="1800" b="1" i="0" u="none"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rPr>
              <a:t>、多发性硬化等中枢神经变性类疾病等</a:t>
            </a:r>
            <a:endParaRPr kumimoji="0" lang="zh-CN" altLang="en-US" sz="1800" b="1" i="0" u="none" strike="noStrike" kern="1200" cap="none" spc="0" normalizeH="0" baseline="0" noProof="0" dirty="0">
              <a:ln>
                <a:noFill/>
              </a:ln>
              <a:solidFill>
                <a:prstClr val="black"/>
              </a:solidFill>
              <a:effectLst/>
              <a:uLnTx/>
              <a:uFillTx/>
              <a:latin typeface="阿里巴巴普惠体 2.0 55 Regular" panose="00020600040101010101" pitchFamily="18" charset="-122"/>
              <a:ea typeface="阿里巴巴普惠体 2.0 55 Regular" panose="00020600040101010101" pitchFamily="18" charset="-122"/>
              <a:cs typeface="阿里巴巴普惠体 2.0 55 Regular" panose="00020600040101010101" pitchFamily="18"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grpSp>
        <p:nvGrpSpPr>
          <p:cNvPr id="6" name="组合 5"/>
          <p:cNvGrpSpPr/>
          <p:nvPr/>
        </p:nvGrpSpPr>
        <p:grpSpPr>
          <a:xfrm>
            <a:off x="2407465" y="2788002"/>
            <a:ext cx="7947920" cy="1530793"/>
            <a:chOff x="845" y="7066"/>
            <a:chExt cx="8030" cy="1587"/>
          </a:xfrm>
          <a:gradFill>
            <a:gsLst>
              <a:gs pos="0">
                <a:schemeClr val="accent1">
                  <a:lumMod val="5000"/>
                  <a:lumOff val="95000"/>
                </a:schemeClr>
              </a:gs>
              <a:gs pos="51000">
                <a:schemeClr val="accent1">
                  <a:lumMod val="45000"/>
                  <a:lumOff val="55000"/>
                </a:schemeClr>
              </a:gs>
              <a:gs pos="100000">
                <a:schemeClr val="accent1">
                  <a:lumMod val="30000"/>
                  <a:lumOff val="70000"/>
                  <a:alpha val="97000"/>
                </a:schemeClr>
              </a:gs>
            </a:gsLst>
            <a:lin ang="4980000" scaled="0"/>
          </a:gradFill>
        </p:grpSpPr>
        <p:sp>
          <p:nvSpPr>
            <p:cNvPr id="24" name="圆角矩形 23"/>
            <p:cNvSpPr/>
            <p:nvPr>
              <p:custDataLst>
                <p:tags r:id="rId2"/>
              </p:custDataLst>
            </p:nvPr>
          </p:nvSpPr>
          <p:spPr>
            <a:xfrm>
              <a:off x="845" y="7142"/>
              <a:ext cx="7579" cy="946"/>
            </a:xfrm>
            <a:prstGeom prst="roundRect">
              <a:avLst>
                <a:gd name="adj" fmla="val 50000"/>
              </a:avLst>
            </a:prstGeom>
            <a:gradFill>
              <a:gsLst>
                <a:gs pos="0">
                  <a:schemeClr val="accent1">
                    <a:lumMod val="5000"/>
                    <a:lumOff val="95000"/>
                  </a:schemeClr>
                </a:gs>
                <a:gs pos="11000">
                  <a:srgbClr val="EDF4FB">
                    <a:alpha val="100000"/>
                  </a:srgbClr>
                </a:gs>
                <a:gs pos="82000">
                  <a:srgbClr val="DAE9F6">
                    <a:alpha val="100000"/>
                  </a:srgbClr>
                </a:gs>
                <a:gs pos="49000">
                  <a:schemeClr val="accent1">
                    <a:lumMod val="60000"/>
                    <a:lumOff val="40000"/>
                  </a:schemeClr>
                </a:gs>
                <a:gs pos="100000">
                  <a:schemeClr val="bg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600">
                <a:solidFill>
                  <a:schemeClr val="lt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4" name="文本框 3"/>
            <p:cNvSpPr txBox="1"/>
            <p:nvPr/>
          </p:nvSpPr>
          <p:spPr>
            <a:xfrm>
              <a:off x="1116" y="7066"/>
              <a:ext cx="7759" cy="1587"/>
            </a:xfrm>
            <a:prstGeom prst="rect">
              <a:avLst/>
            </a:prstGeom>
            <a:noFill/>
            <a:ln>
              <a:noFill/>
            </a:ln>
            <a:extLst>
              <a:ext uri="{909E8E84-426E-40DD-AFC4-6F175D3DCCD1}">
                <a14:hiddenFill xmlns:a14="http://schemas.microsoft.com/office/drawing/2010/main">
                  <a:grpFill/>
                </a14:hiddenFill>
              </a:ext>
            </a:extLst>
          </p:spPr>
          <p:txBody>
            <a:bodyPr wrap="square" rtlCol="0" anchor="ctr" anchorCtr="0">
              <a:spAutoFit/>
            </a:bodyPr>
            <a:p>
              <a:pPr algn="ctr">
                <a:lnSpc>
                  <a:spcPct val="130000"/>
                </a:lnSpc>
              </a:pPr>
              <a:r>
                <a:rPr lang="zh-CN" sz="4800">
                  <a:latin typeface="微软雅黑" panose="020B0503020204020204" charset="-122"/>
                  <a:ea typeface="微软雅黑" panose="020B0503020204020204" charset="-122"/>
                  <a:sym typeface="+mn-ea"/>
                </a:rPr>
                <a:t>体检套餐</a:t>
              </a:r>
              <a:endParaRPr lang="zh-CN" sz="4800">
                <a:latin typeface="微软雅黑" panose="020B0503020204020204" charset="-122"/>
                <a:ea typeface="微软雅黑" panose="020B0503020204020204" charset="-122"/>
                <a:sym typeface="+mn-ea"/>
              </a:endParaRPr>
            </a:p>
            <a:p>
              <a:pPr algn="ctr">
                <a:lnSpc>
                  <a:spcPct val="130000"/>
                </a:lnSpc>
              </a:pPr>
              <a:endParaRPr lang="zh-CN" sz="2400">
                <a:solidFill>
                  <a:schemeClr val="bg1">
                    <a:lumMod val="50000"/>
                  </a:schemeClr>
                </a:solidFill>
                <a:latin typeface="微软雅黑" panose="020B0503020204020204" charset="-122"/>
                <a:ea typeface="微软雅黑" panose="020B0503020204020204" charset="-122"/>
                <a:sym typeface="+mn-ea"/>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5" name="矩形 4"/>
          <p:cNvSpPr/>
          <p:nvPr/>
        </p:nvSpPr>
        <p:spPr>
          <a:xfrm>
            <a:off x="396875" y="3005455"/>
            <a:ext cx="11158220" cy="1062990"/>
          </a:xfrm>
          <a:prstGeom prst="rect">
            <a:avLst/>
          </a:prstGeom>
          <a:gradFill>
            <a:gsLst>
              <a:gs pos="100000">
                <a:schemeClr val="accent1">
                  <a:lumMod val="5000"/>
                  <a:lumOff val="95000"/>
                  <a:alpha val="0"/>
                </a:schemeClr>
              </a:gs>
              <a:gs pos="4000">
                <a:srgbClr val="FFFFFF">
                  <a:alpha val="4000"/>
                </a:srgbClr>
              </a:gs>
              <a:gs pos="60000">
                <a:schemeClr val="accent1">
                  <a:lumMod val="30000"/>
                  <a:lumOff val="70000"/>
                </a:schemeClr>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文本框 104"/>
          <p:cNvSpPr txBox="1"/>
          <p:nvPr/>
        </p:nvSpPr>
        <p:spPr>
          <a:xfrm>
            <a:off x="4661535" y="3122295"/>
            <a:ext cx="2638425" cy="829945"/>
          </a:xfrm>
          <a:prstGeom prst="rect">
            <a:avLst/>
          </a:prstGeom>
          <a:noFill/>
          <a:ln w="9525">
            <a:noFill/>
          </a:ln>
        </p:spPr>
        <p:txBody>
          <a:bodyPr wrap="square">
            <a:spAutoFit/>
          </a:bodyPr>
          <a:p>
            <a:pPr indent="0"/>
            <a:r>
              <a:rPr lang="zh-CN" altLang="en-US" sz="4800" b="1">
                <a:solidFill>
                  <a:srgbClr val="093779"/>
                </a:solidFill>
                <a:latin typeface="微软雅黑" panose="020B0503020204020204" charset="-122"/>
              </a:rPr>
              <a:t>公司简介</a:t>
            </a:r>
            <a:endParaRPr lang="zh-CN" altLang="en-US" sz="4800" b="1">
              <a:solidFill>
                <a:srgbClr val="093779"/>
              </a:solidFill>
              <a:latin typeface="微软雅黑" panose="020B0503020204020204" charset="-122"/>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9" name="文本框 8"/>
          <p:cNvSpPr txBox="1"/>
          <p:nvPr/>
        </p:nvSpPr>
        <p:spPr>
          <a:xfrm>
            <a:off x="228600" y="5806440"/>
            <a:ext cx="11734800" cy="810260"/>
          </a:xfrm>
          <a:prstGeom prst="rect">
            <a:avLst/>
          </a:prstGeom>
          <a:noFill/>
          <a:ln w="9525">
            <a:noFill/>
          </a:ln>
        </p:spPr>
        <p:txBody>
          <a:bodyPr wrap="square">
            <a:spAutoFit/>
          </a:bodyPr>
          <a:p>
            <a:pPr marL="0" indent="0" algn="l">
              <a:lnSpc>
                <a:spcPct val="130000"/>
              </a:lnSpc>
            </a:pPr>
            <a:r>
              <a:rPr lang="zh-CN" sz="1200" b="0">
                <a:cs typeface="宋体" panose="02010600030101010101" pitchFamily="2" charset="-122"/>
              </a:rPr>
              <a:t>美年大健康产业控股股份有限公司（A股：SZ002044，以下简称“美年健康”）始创于2004年，是中国专业的健康体检和医疗服务集团，总部位于上海。公司已于2018年正式完成中国内地版图的全覆盖。提供专科诊疗、慢病管理、远程医疗、女性健康、中医治未病等多方位的增值服务，以及打造具有发展潜力的大健康产业集群。未来，美年健康将持续致力于成为品质与数据共同驱动的专业医疗服务与生命科技公司，守护每个中国人的生命健康。</a:t>
            </a:r>
            <a:endParaRPr lang="zh-CN" altLang="en-US"/>
          </a:p>
        </p:txBody>
      </p:sp>
      <p:pic>
        <p:nvPicPr>
          <p:cNvPr id="2" name="图片 1"/>
          <p:cNvPicPr>
            <a:picLocks noChangeAspect="1"/>
          </p:cNvPicPr>
          <p:nvPr/>
        </p:nvPicPr>
        <p:blipFill>
          <a:blip r:embed="rId2"/>
          <a:stretch>
            <a:fillRect/>
          </a:stretch>
        </p:blipFill>
        <p:spPr>
          <a:xfrm>
            <a:off x="464820" y="781050"/>
            <a:ext cx="11112500" cy="502475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05" name="文本框 104"/>
          <p:cNvSpPr txBox="1"/>
          <p:nvPr/>
        </p:nvSpPr>
        <p:spPr>
          <a:xfrm>
            <a:off x="4806950" y="781050"/>
            <a:ext cx="5080000" cy="460375"/>
          </a:xfrm>
          <a:prstGeom prst="rect">
            <a:avLst/>
          </a:prstGeom>
          <a:noFill/>
          <a:ln w="9525">
            <a:noFill/>
          </a:ln>
        </p:spPr>
        <p:txBody>
          <a:bodyPr>
            <a:spAutoFit/>
          </a:bodyPr>
          <a:p>
            <a:pPr marL="0" indent="0" algn="l"/>
            <a:r>
              <a:rPr lang="zh-CN" altLang="en-US" sz="2400" b="1">
                <a:solidFill>
                  <a:srgbClr val="093779"/>
                </a:solidFill>
                <a:latin typeface="微软雅黑" panose="020B0503020204020204" charset="-122"/>
              </a:rPr>
              <a:t>强大的专家队伍</a:t>
            </a:r>
            <a:endParaRPr lang="zh-CN" altLang="en-US" sz="2400" b="1">
              <a:solidFill>
                <a:srgbClr val="093779"/>
              </a:solidFill>
              <a:latin typeface="微软雅黑" panose="020B0503020204020204" charset="-122"/>
            </a:endParaRPr>
          </a:p>
        </p:txBody>
      </p:sp>
      <p:pic>
        <p:nvPicPr>
          <p:cNvPr id="5" name="图片 4"/>
          <p:cNvPicPr>
            <a:picLocks noChangeAspect="1"/>
          </p:cNvPicPr>
          <p:nvPr/>
        </p:nvPicPr>
        <p:blipFill>
          <a:blip r:embed="rId2"/>
          <a:stretch>
            <a:fillRect/>
          </a:stretch>
        </p:blipFill>
        <p:spPr>
          <a:xfrm>
            <a:off x="619125" y="2221230"/>
            <a:ext cx="10953115" cy="4453890"/>
          </a:xfrm>
          <a:prstGeom prst="rect">
            <a:avLst/>
          </a:prstGeom>
        </p:spPr>
      </p:pic>
      <p:pic>
        <p:nvPicPr>
          <p:cNvPr id="6" name="图片 5"/>
          <p:cNvPicPr>
            <a:picLocks noChangeAspect="1"/>
          </p:cNvPicPr>
          <p:nvPr/>
        </p:nvPicPr>
        <p:blipFill>
          <a:blip r:embed="rId3"/>
          <a:stretch>
            <a:fillRect/>
          </a:stretch>
        </p:blipFill>
        <p:spPr>
          <a:xfrm>
            <a:off x="935355" y="1317625"/>
            <a:ext cx="10046970" cy="90360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grpSp>
        <p:nvGrpSpPr>
          <p:cNvPr id="4" name="组合 3"/>
          <p:cNvGrpSpPr/>
          <p:nvPr/>
        </p:nvGrpSpPr>
        <p:grpSpPr>
          <a:xfrm>
            <a:off x="3906288" y="4482122"/>
            <a:ext cx="5371516" cy="2131740"/>
            <a:chOff x="1016202" y="3145896"/>
            <a:chExt cx="4355864" cy="1583502"/>
          </a:xfrm>
        </p:grpSpPr>
        <p:pic>
          <p:nvPicPr>
            <p:cNvPr id="39" name="图片 38"/>
            <p:cNvPicPr/>
            <p:nvPr/>
          </p:nvPicPr>
          <p:blipFill>
            <a:blip r:embed="rId2">
              <a:extLst>
                <a:ext uri="{28A0092B-C50C-407E-A947-70E740481C1C}">
                  <a14:useLocalDpi xmlns:a14="http://schemas.microsoft.com/office/drawing/2010/main" val="0"/>
                </a:ext>
              </a:extLst>
            </a:blip>
            <a:stretch>
              <a:fillRect/>
            </a:stretch>
          </p:blipFill>
          <p:spPr>
            <a:xfrm>
              <a:off x="3071948" y="3145896"/>
              <a:ext cx="2300118" cy="1583502"/>
            </a:xfrm>
            <a:prstGeom prst="rect">
              <a:avLst/>
            </a:prstGeom>
          </p:spPr>
        </p:pic>
        <p:sp>
          <p:nvSpPr>
            <p:cNvPr id="44" name="文本框 4"/>
            <p:cNvSpPr txBox="1"/>
            <p:nvPr/>
          </p:nvSpPr>
          <p:spPr>
            <a:xfrm>
              <a:off x="1016202" y="3642650"/>
              <a:ext cx="2128088" cy="23678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75" b="1" dirty="0">
                  <a:solidFill>
                    <a:srgbClr val="003586"/>
                  </a:solidFill>
                  <a:latin typeface="微软雅黑" panose="020B0503020204020204" charset="-122"/>
                  <a:ea typeface="微软雅黑" panose="020B0503020204020204" charset="-122"/>
                </a:rPr>
                <a:t>飞利浦</a:t>
              </a:r>
              <a:r>
                <a:rPr lang="en-US" altLang="zh-CN" sz="1475" b="1" dirty="0">
                  <a:solidFill>
                    <a:srgbClr val="003586"/>
                  </a:solidFill>
                  <a:latin typeface="微软雅黑" panose="020B0503020204020204" charset="-122"/>
                  <a:ea typeface="微软雅黑" panose="020B0503020204020204" charset="-122"/>
                </a:rPr>
                <a:t>128</a:t>
              </a:r>
              <a:r>
                <a:rPr lang="zh-CN" altLang="en-US" sz="1475" b="1" dirty="0">
                  <a:solidFill>
                    <a:srgbClr val="003586"/>
                  </a:solidFill>
                  <a:latin typeface="微软雅黑" panose="020B0503020204020204" charset="-122"/>
                  <a:ea typeface="微软雅黑" panose="020B0503020204020204" charset="-122"/>
                </a:rPr>
                <a:t>层心脏版</a:t>
              </a:r>
              <a:r>
                <a:rPr lang="en-US" altLang="zh-CN" sz="1475" b="1" dirty="0">
                  <a:solidFill>
                    <a:srgbClr val="003586"/>
                  </a:solidFill>
                  <a:latin typeface="微软雅黑" panose="020B0503020204020204" charset="-122"/>
                  <a:ea typeface="微软雅黑" panose="020B0503020204020204" charset="-122"/>
                </a:rPr>
                <a:t>CT</a:t>
              </a:r>
              <a:endParaRPr lang="en-US" altLang="zh-CN" sz="1475" b="1" dirty="0">
                <a:solidFill>
                  <a:srgbClr val="003586"/>
                </a:solidFill>
                <a:latin typeface="微软雅黑" panose="020B0503020204020204" charset="-122"/>
                <a:ea typeface="微软雅黑" panose="020B0503020204020204" charset="-122"/>
              </a:endParaRPr>
            </a:p>
          </p:txBody>
        </p:sp>
      </p:grpSp>
      <p:pic>
        <p:nvPicPr>
          <p:cNvPr id="57" name="图片 56"/>
          <p:cNvPicPr/>
          <p:nvPr/>
        </p:nvPicPr>
        <p:blipFill>
          <a:blip r:embed="rId3" cstate="print">
            <a:extLst>
              <a:ext uri="{28A0092B-C50C-407E-A947-70E740481C1C}">
                <a14:useLocalDpi xmlns:a14="http://schemas.microsoft.com/office/drawing/2010/main" val="0"/>
              </a:ext>
            </a:extLst>
          </a:blip>
          <a:stretch>
            <a:fillRect/>
          </a:stretch>
        </p:blipFill>
        <p:spPr>
          <a:xfrm>
            <a:off x="6206654" y="1833696"/>
            <a:ext cx="3940001" cy="2838971"/>
          </a:xfrm>
          <a:prstGeom prst="rect">
            <a:avLst/>
          </a:prstGeom>
        </p:spPr>
      </p:pic>
      <p:pic>
        <p:nvPicPr>
          <p:cNvPr id="36" name="图片 35"/>
          <p:cNvPicPr/>
          <p:nvPr/>
        </p:nvPicPr>
        <p:blipFill>
          <a:blip r:embed="rId4">
            <a:extLst>
              <a:ext uri="{28A0092B-C50C-407E-A947-70E740481C1C}">
                <a14:useLocalDpi xmlns:a14="http://schemas.microsoft.com/office/drawing/2010/main" val="0"/>
              </a:ext>
            </a:extLst>
          </a:blip>
          <a:stretch>
            <a:fillRect/>
          </a:stretch>
        </p:blipFill>
        <p:spPr>
          <a:xfrm>
            <a:off x="145479" y="3176424"/>
            <a:ext cx="2474640" cy="1674316"/>
          </a:xfrm>
          <a:prstGeom prst="rect">
            <a:avLst/>
          </a:prstGeom>
        </p:spPr>
      </p:pic>
      <p:sp>
        <p:nvSpPr>
          <p:cNvPr id="2" name="文本框 39"/>
          <p:cNvSpPr txBox="1"/>
          <p:nvPr/>
        </p:nvSpPr>
        <p:spPr>
          <a:xfrm>
            <a:off x="429619" y="1471317"/>
            <a:ext cx="11340887" cy="1014730"/>
          </a:xfrm>
          <a:prstGeom prst="rect">
            <a:avLst/>
          </a:prstGeom>
          <a:noFill/>
        </p:spPr>
        <p:txBody>
          <a:bodyPr wrap="square" rtlCol="0">
            <a:spAutoFit/>
          </a:bodyPr>
          <a:lstStyle>
            <a:defPPr>
              <a:defRPr lang="en-US"/>
            </a:defPPr>
            <a:lvl1pPr algn="just">
              <a:lnSpc>
                <a:spcPct val="150000"/>
              </a:lnSpc>
              <a:defRPr sz="1600">
                <a:solidFill>
                  <a:schemeClr val="bg1">
                    <a:lumMod val="50000"/>
                  </a:schemeClr>
                </a:solidFill>
                <a:latin typeface="微软雅黑" panose="020B0503020204020204" charset="-122"/>
                <a:ea typeface="微软雅黑" panose="020B0503020204020204" charset="-122"/>
              </a:defRPr>
            </a:lvl1pPr>
          </a:lstStyle>
          <a:p>
            <a:pPr algn="ctr">
              <a:lnSpc>
                <a:spcPct val="100000"/>
              </a:lnSpc>
            </a:pPr>
            <a:r>
              <a:rPr lang="zh-CN" altLang="en-US" sz="2000" dirty="0">
                <a:solidFill>
                  <a:schemeClr val="tx1">
                    <a:lumMod val="75000"/>
                    <a:lumOff val="25000"/>
                  </a:schemeClr>
                </a:solidFill>
              </a:rPr>
              <a:t>集团旗下全国体检中心拥有</a:t>
            </a:r>
            <a:endParaRPr lang="zh-CN" altLang="en-US" sz="2000" dirty="0">
              <a:solidFill>
                <a:schemeClr val="tx1">
                  <a:lumMod val="75000"/>
                  <a:lumOff val="25000"/>
                </a:schemeClr>
              </a:solidFill>
            </a:endParaRPr>
          </a:p>
          <a:p>
            <a:pPr algn="ctr">
              <a:lnSpc>
                <a:spcPct val="100000"/>
              </a:lnSpc>
            </a:pPr>
            <a:r>
              <a:rPr lang="en-US" altLang="zh-CN" sz="2000" b="1" dirty="0">
                <a:solidFill>
                  <a:srgbClr val="003586"/>
                </a:solidFill>
              </a:rPr>
              <a:t>CT</a:t>
            </a:r>
            <a:r>
              <a:rPr lang="zh-CN" altLang="en-US" sz="2000" b="1" dirty="0">
                <a:solidFill>
                  <a:srgbClr val="003586"/>
                </a:solidFill>
              </a:rPr>
              <a:t>设备</a:t>
            </a:r>
            <a:r>
              <a:rPr lang="en-US" altLang="zh-CN" sz="2000" b="1" dirty="0">
                <a:solidFill>
                  <a:srgbClr val="E60066"/>
                </a:solidFill>
              </a:rPr>
              <a:t>907</a:t>
            </a:r>
            <a:r>
              <a:rPr lang="zh-CN" altLang="en-US" sz="2000" b="1" dirty="0">
                <a:solidFill>
                  <a:srgbClr val="003586"/>
                </a:solidFill>
              </a:rPr>
              <a:t>台，核磁设备</a:t>
            </a:r>
            <a:r>
              <a:rPr lang="en-US" altLang="zh-CN" sz="2000" b="1" dirty="0">
                <a:solidFill>
                  <a:srgbClr val="E60066"/>
                </a:solidFill>
              </a:rPr>
              <a:t>529</a:t>
            </a:r>
            <a:r>
              <a:rPr lang="zh-CN" altLang="en-US" sz="2000" b="1" dirty="0">
                <a:solidFill>
                  <a:srgbClr val="003586"/>
                </a:solidFill>
              </a:rPr>
              <a:t>台，</a:t>
            </a:r>
            <a:r>
              <a:rPr lang="en-US" altLang="zh-CN" sz="2000" b="1" dirty="0">
                <a:solidFill>
                  <a:srgbClr val="003586"/>
                </a:solidFill>
              </a:rPr>
              <a:t>X</a:t>
            </a:r>
            <a:r>
              <a:rPr lang="zh-CN" altLang="en-US" sz="2000" b="1" dirty="0">
                <a:solidFill>
                  <a:srgbClr val="003586"/>
                </a:solidFill>
              </a:rPr>
              <a:t>射线成像设备</a:t>
            </a:r>
            <a:r>
              <a:rPr lang="en-US" altLang="zh-CN" sz="2000" b="1" dirty="0">
                <a:solidFill>
                  <a:srgbClr val="E60066"/>
                </a:solidFill>
              </a:rPr>
              <a:t>718</a:t>
            </a:r>
            <a:r>
              <a:rPr lang="zh-CN" altLang="en-US" sz="2000" b="1" dirty="0">
                <a:solidFill>
                  <a:srgbClr val="003586"/>
                </a:solidFill>
              </a:rPr>
              <a:t>台，超声设备</a:t>
            </a:r>
            <a:r>
              <a:rPr lang="en-US" altLang="zh-CN" sz="2000" b="1" dirty="0">
                <a:solidFill>
                  <a:srgbClr val="E60066"/>
                </a:solidFill>
              </a:rPr>
              <a:t>4797</a:t>
            </a:r>
            <a:r>
              <a:rPr lang="zh-CN" altLang="en-US" sz="2000" b="1" dirty="0">
                <a:solidFill>
                  <a:srgbClr val="003586"/>
                </a:solidFill>
              </a:rPr>
              <a:t>台，磁控胶囊胃镜系统</a:t>
            </a:r>
            <a:r>
              <a:rPr lang="en-US" altLang="zh-CN" sz="2000" b="1" dirty="0">
                <a:solidFill>
                  <a:srgbClr val="E60066"/>
                </a:solidFill>
              </a:rPr>
              <a:t>545</a:t>
            </a:r>
            <a:r>
              <a:rPr lang="zh-CN" altLang="en-US" sz="2000" b="1" dirty="0">
                <a:solidFill>
                  <a:srgbClr val="003586"/>
                </a:solidFill>
              </a:rPr>
              <a:t>台。</a:t>
            </a:r>
            <a:endParaRPr lang="zh-CN" altLang="en-US" sz="2000" b="1" dirty="0">
              <a:solidFill>
                <a:srgbClr val="003586"/>
              </a:solidFill>
            </a:endParaRPr>
          </a:p>
        </p:txBody>
      </p:sp>
      <p:grpSp>
        <p:nvGrpSpPr>
          <p:cNvPr id="60" name="组合 59"/>
          <p:cNvGrpSpPr/>
          <p:nvPr/>
        </p:nvGrpSpPr>
        <p:grpSpPr>
          <a:xfrm>
            <a:off x="1713054" y="3494880"/>
            <a:ext cx="1180929" cy="80367"/>
            <a:chOff x="2486883" y="5365795"/>
            <a:chExt cx="1130022" cy="71252"/>
          </a:xfrm>
          <a:solidFill>
            <a:srgbClr val="003586"/>
          </a:solidFill>
        </p:grpSpPr>
        <p:sp>
          <p:nvSpPr>
            <p:cNvPr id="42" name="椭圆 41"/>
            <p:cNvSpPr/>
            <p:nvPr/>
          </p:nvSpPr>
          <p:spPr>
            <a:xfrm>
              <a:off x="3548636" y="5365795"/>
              <a:ext cx="68269" cy="71252"/>
            </a:xfrm>
            <a:prstGeom prst="ellipse">
              <a:avLst/>
            </a:prstGeom>
            <a:grpFill/>
            <a:ln>
              <a:solidFill>
                <a:srgbClr val="003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900" dirty="0"/>
            </a:p>
          </p:txBody>
        </p:sp>
        <p:cxnSp>
          <p:nvCxnSpPr>
            <p:cNvPr id="43" name="直接连接符 42"/>
            <p:cNvCxnSpPr/>
            <p:nvPr/>
          </p:nvCxnSpPr>
          <p:spPr>
            <a:xfrm>
              <a:off x="2486883" y="5401421"/>
              <a:ext cx="1095888" cy="0"/>
            </a:xfrm>
            <a:prstGeom prst="line">
              <a:avLst/>
            </a:prstGeom>
            <a:grpFill/>
            <a:ln>
              <a:solidFill>
                <a:srgbClr val="003586"/>
              </a:solidFill>
            </a:ln>
          </p:spPr>
          <p:style>
            <a:lnRef idx="1">
              <a:schemeClr val="accent1"/>
            </a:lnRef>
            <a:fillRef idx="0">
              <a:schemeClr val="accent1"/>
            </a:fillRef>
            <a:effectRef idx="0">
              <a:schemeClr val="accent1"/>
            </a:effectRef>
            <a:fontRef idx="minor">
              <a:schemeClr val="tx1"/>
            </a:fontRef>
          </p:style>
        </p:cxnSp>
      </p:grpSp>
      <p:sp>
        <p:nvSpPr>
          <p:cNvPr id="55" name="文本框 4"/>
          <p:cNvSpPr txBox="1"/>
          <p:nvPr/>
        </p:nvSpPr>
        <p:spPr>
          <a:xfrm>
            <a:off x="2893983" y="3367129"/>
            <a:ext cx="3979003" cy="495598"/>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75" b="1" dirty="0">
                <a:solidFill>
                  <a:srgbClr val="003586"/>
                </a:solidFill>
                <a:latin typeface="微软雅黑" panose="020B0503020204020204" charset="-122"/>
                <a:ea typeface="微软雅黑" panose="020B0503020204020204" charset="-122"/>
              </a:rPr>
              <a:t>佳能</a:t>
            </a:r>
            <a:r>
              <a:rPr lang="zh-CN" altLang="zh-CN" sz="1475" b="1" dirty="0">
                <a:solidFill>
                  <a:srgbClr val="003586"/>
                </a:solidFill>
                <a:latin typeface="微软雅黑" panose="020B0503020204020204" charset="-122"/>
                <a:ea typeface="微软雅黑" panose="020B0503020204020204" charset="-122"/>
              </a:rPr>
              <a:t>超导型磁共振成像系统（</a:t>
            </a:r>
            <a:r>
              <a:rPr lang="zh-CN" altLang="en-US" sz="1475" b="1" dirty="0">
                <a:solidFill>
                  <a:srgbClr val="003586"/>
                </a:solidFill>
                <a:latin typeface="微软雅黑" panose="020B0503020204020204" charset="-122"/>
                <a:ea typeface="微软雅黑" panose="020B0503020204020204" charset="-122"/>
              </a:rPr>
              <a:t>心脏</a:t>
            </a:r>
            <a:r>
              <a:rPr lang="zh-CN" altLang="zh-CN" sz="1475" b="1" dirty="0">
                <a:solidFill>
                  <a:srgbClr val="003586"/>
                </a:solidFill>
                <a:latin typeface="微软雅黑" panose="020B0503020204020204" charset="-122"/>
                <a:ea typeface="微软雅黑" panose="020B0503020204020204" charset="-122"/>
              </a:rPr>
              <a:t>冠脉）</a:t>
            </a:r>
            <a:endParaRPr lang="zh-CN" altLang="zh-CN" sz="1475" b="1" dirty="0">
              <a:solidFill>
                <a:srgbClr val="003586"/>
              </a:solidFill>
              <a:latin typeface="微软雅黑" panose="020B0503020204020204" charset="-122"/>
              <a:ea typeface="微软雅黑" panose="020B0503020204020204" charset="-122"/>
            </a:endParaRPr>
          </a:p>
        </p:txBody>
      </p:sp>
      <p:sp>
        <p:nvSpPr>
          <p:cNvPr id="58" name="文本框 4"/>
          <p:cNvSpPr txBox="1"/>
          <p:nvPr/>
        </p:nvSpPr>
        <p:spPr>
          <a:xfrm>
            <a:off x="9712912" y="3349214"/>
            <a:ext cx="2471291" cy="291331"/>
          </a:xfrm>
          <a:prstGeom prst="rect">
            <a:avLst/>
          </a:prstGeom>
          <a:noFill/>
        </p:spPr>
        <p:txBody>
          <a:bodyPr wrap="square" rtlCol="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475" b="1" dirty="0">
                <a:solidFill>
                  <a:srgbClr val="003586"/>
                </a:solidFill>
                <a:latin typeface="微软雅黑" panose="020B0503020204020204" charset="-122"/>
                <a:ea typeface="微软雅黑" panose="020B0503020204020204" charset="-122"/>
              </a:rPr>
              <a:t>安翰</a:t>
            </a:r>
            <a:r>
              <a:rPr lang="zh-CN" altLang="zh-CN" sz="1475" b="1" dirty="0">
                <a:solidFill>
                  <a:srgbClr val="003586"/>
                </a:solidFill>
                <a:latin typeface="微软雅黑" panose="020B0503020204020204" charset="-122"/>
                <a:ea typeface="微软雅黑" panose="020B0503020204020204" charset="-122"/>
              </a:rPr>
              <a:t>磁控胶囊内镜系统</a:t>
            </a:r>
            <a:endParaRPr lang="zh-CN" altLang="zh-CN" sz="1475" b="1" dirty="0">
              <a:solidFill>
                <a:srgbClr val="003586"/>
              </a:solidFill>
              <a:latin typeface="微软雅黑" panose="020B0503020204020204" charset="-122"/>
              <a:ea typeface="微软雅黑" panose="020B0503020204020204" charset="-122"/>
            </a:endParaRPr>
          </a:p>
        </p:txBody>
      </p:sp>
      <p:grpSp>
        <p:nvGrpSpPr>
          <p:cNvPr id="59" name="组合 58"/>
          <p:cNvGrpSpPr/>
          <p:nvPr/>
        </p:nvGrpSpPr>
        <p:grpSpPr>
          <a:xfrm>
            <a:off x="7542835" y="3494880"/>
            <a:ext cx="2170077" cy="80367"/>
            <a:chOff x="1540374" y="5365795"/>
            <a:chExt cx="2076531" cy="71252"/>
          </a:xfrm>
        </p:grpSpPr>
        <p:sp>
          <p:nvSpPr>
            <p:cNvPr id="61" name="椭圆 60"/>
            <p:cNvSpPr/>
            <p:nvPr/>
          </p:nvSpPr>
          <p:spPr>
            <a:xfrm>
              <a:off x="3548636" y="5365795"/>
              <a:ext cx="68269" cy="71252"/>
            </a:xfrm>
            <a:prstGeom prst="ellipse">
              <a:avLst/>
            </a:prstGeom>
            <a:solidFill>
              <a:srgbClr val="003586"/>
            </a:solidFill>
            <a:ln>
              <a:solidFill>
                <a:srgbClr val="003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900" dirty="0"/>
            </a:p>
          </p:txBody>
        </p:sp>
        <p:cxnSp>
          <p:nvCxnSpPr>
            <p:cNvPr id="62" name="直接连接符 61"/>
            <p:cNvCxnSpPr/>
            <p:nvPr/>
          </p:nvCxnSpPr>
          <p:spPr>
            <a:xfrm>
              <a:off x="1540374" y="5401421"/>
              <a:ext cx="2042397" cy="0"/>
            </a:xfrm>
            <a:prstGeom prst="line">
              <a:avLst/>
            </a:prstGeom>
            <a:ln>
              <a:solidFill>
                <a:srgbClr val="003586"/>
              </a:solidFill>
            </a:ln>
          </p:spPr>
          <p:style>
            <a:lnRef idx="1">
              <a:schemeClr val="accent1"/>
            </a:lnRef>
            <a:fillRef idx="0">
              <a:schemeClr val="accent1"/>
            </a:fillRef>
            <a:effectRef idx="0">
              <a:schemeClr val="accent1"/>
            </a:effectRef>
            <a:fontRef idx="minor">
              <a:schemeClr val="tx1"/>
            </a:fontRef>
          </p:style>
        </p:cxnSp>
      </p:grpSp>
      <p:sp>
        <p:nvSpPr>
          <p:cNvPr id="33" name="TextBox 2"/>
          <p:cNvSpPr txBox="1"/>
          <p:nvPr/>
        </p:nvSpPr>
        <p:spPr>
          <a:xfrm>
            <a:off x="4142740" y="769620"/>
            <a:ext cx="3678555" cy="619760"/>
          </a:xfrm>
          <a:prstGeom prst="rect">
            <a:avLst/>
          </a:prstGeom>
        </p:spPr>
        <p:txBody>
          <a:bodyPr wrap="square" lIns="133945" tIns="66972" rIns="133945" bIns="66972" rtlCol="0" anchor="t">
            <a:spAutoFit/>
          </a:bodyPr>
          <a:lstStyle/>
          <a:p>
            <a:pPr latinLnBrk="1">
              <a:lnSpc>
                <a:spcPct val="113000"/>
              </a:lnSpc>
            </a:pPr>
            <a:r>
              <a:rPr lang="zh-CN" altLang="en-US" sz="2800" b="1" dirty="0">
                <a:solidFill>
                  <a:srgbClr val="003586"/>
                </a:solidFill>
                <a:latin typeface="微软雅黑" panose="020B0503020204020204" charset="-122"/>
                <a:ea typeface="微软雅黑" panose="020B0503020204020204" charset="-122"/>
                <a:sym typeface="+mn-ea"/>
              </a:rPr>
              <a:t>先进设备 国际领先</a:t>
            </a:r>
            <a:endParaRPr lang="zh-CN" altLang="en-US" sz="2800" b="1" dirty="0">
              <a:solidFill>
                <a:srgbClr val="003586"/>
              </a:solidFill>
              <a:latin typeface="微软雅黑" panose="020B0503020204020204" charset="-122"/>
              <a:ea typeface="微软雅黑" panose="020B0503020204020204" charset="-122"/>
              <a:sym typeface="+mn-ea"/>
            </a:endParaRPr>
          </a:p>
        </p:txBody>
      </p:sp>
      <p:grpSp>
        <p:nvGrpSpPr>
          <p:cNvPr id="56" name="组合 55"/>
          <p:cNvGrpSpPr/>
          <p:nvPr/>
        </p:nvGrpSpPr>
        <p:grpSpPr>
          <a:xfrm rot="10800000">
            <a:off x="5995008" y="5270063"/>
            <a:ext cx="1694439" cy="80367"/>
            <a:chOff x="5574385" y="3868841"/>
            <a:chExt cx="1620105" cy="70983"/>
          </a:xfrm>
        </p:grpSpPr>
        <p:sp>
          <p:nvSpPr>
            <p:cNvPr id="29" name="椭圆 28"/>
            <p:cNvSpPr/>
            <p:nvPr/>
          </p:nvSpPr>
          <p:spPr>
            <a:xfrm>
              <a:off x="7126469" y="3868841"/>
              <a:ext cx="68021" cy="70983"/>
            </a:xfrm>
            <a:prstGeom prst="ellipse">
              <a:avLst/>
            </a:prstGeom>
            <a:solidFill>
              <a:srgbClr val="003586"/>
            </a:solidFill>
            <a:ln>
              <a:solidFill>
                <a:srgbClr val="0035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900" dirty="0"/>
            </a:p>
          </p:txBody>
        </p:sp>
        <p:cxnSp>
          <p:nvCxnSpPr>
            <p:cNvPr id="30" name="直接连接符 29"/>
            <p:cNvCxnSpPr/>
            <p:nvPr/>
          </p:nvCxnSpPr>
          <p:spPr>
            <a:xfrm rot="10800000">
              <a:off x="5574385" y="3890496"/>
              <a:ext cx="1552084" cy="13837"/>
            </a:xfrm>
            <a:prstGeom prst="line">
              <a:avLst/>
            </a:prstGeom>
            <a:ln>
              <a:solidFill>
                <a:srgbClr val="003586"/>
              </a:solidFill>
            </a:ln>
          </p:spPr>
          <p:style>
            <a:lnRef idx="1">
              <a:schemeClr val="accent1"/>
            </a:lnRef>
            <a:fillRef idx="0">
              <a:schemeClr val="accent1"/>
            </a:fillRef>
            <a:effectRef idx="0">
              <a:schemeClr val="accent1"/>
            </a:effectRef>
            <a:fontRef idx="minor">
              <a:schemeClr val="tx1"/>
            </a:fontRef>
          </p:style>
        </p:cxnSp>
      </p:grpSp>
      <p:sp>
        <p:nvSpPr>
          <p:cNvPr id="26" name="文本框 25"/>
          <p:cNvSpPr txBox="1"/>
          <p:nvPr/>
        </p:nvSpPr>
        <p:spPr>
          <a:xfrm>
            <a:off x="1022095" y="5476078"/>
            <a:ext cx="5464969" cy="962397"/>
          </a:xfrm>
          <a:prstGeom prst="rect">
            <a:avLst/>
          </a:prstGeom>
          <a:noFill/>
        </p:spPr>
        <p:txBody>
          <a:bodyPr wrap="square">
            <a:noAutofit/>
          </a:bodyPr>
          <a:lstStyle/>
          <a:p>
            <a:r>
              <a:rPr lang="en-US" altLang="zh-CN" sz="1265" kern="100" dirty="0">
                <a:effectLst/>
                <a:latin typeface="微软雅黑" panose="020B0503020204020204" charset="-122"/>
                <a:ea typeface="微软雅黑" panose="020B0503020204020204" charset="-122"/>
                <a:cs typeface="Times New Roman" panose="02020603050405020304" charset="0"/>
              </a:rPr>
              <a:t>-8MHU</a:t>
            </a:r>
            <a:r>
              <a:rPr lang="zh-CN" altLang="zh-CN" sz="1265" kern="100" dirty="0">
                <a:effectLst/>
                <a:latin typeface="微软雅黑" panose="020B0503020204020204" charset="-122"/>
                <a:ea typeface="微软雅黑" panose="020B0503020204020204" charset="-122"/>
                <a:cs typeface="Times New Roman" panose="02020603050405020304" charset="0"/>
              </a:rPr>
              <a:t>大热容量球管，连续扫描能力强，射线质量稳定</a:t>
            </a:r>
            <a:endParaRPr lang="en-US" altLang="zh-CN" sz="1265" kern="100" dirty="0">
              <a:effectLst/>
              <a:latin typeface="微软雅黑" panose="020B0503020204020204" charset="-122"/>
              <a:ea typeface="微软雅黑" panose="020B0503020204020204" charset="-122"/>
              <a:cs typeface="Times New Roman" panose="02020603050405020304" charset="0"/>
            </a:endParaRPr>
          </a:p>
          <a:p>
            <a:r>
              <a:rPr lang="en-US" altLang="zh-CN" sz="1265" kern="100" dirty="0">
                <a:effectLst/>
                <a:latin typeface="微软雅黑" panose="020B0503020204020204" charset="-122"/>
                <a:ea typeface="微软雅黑" panose="020B0503020204020204" charset="-122"/>
                <a:cs typeface="Times New Roman" panose="02020603050405020304" charset="0"/>
              </a:rPr>
              <a:t>-</a:t>
            </a:r>
            <a:r>
              <a:rPr lang="zh-CN" altLang="zh-CN" sz="1265" kern="100" dirty="0">
                <a:latin typeface="微软雅黑" panose="020B0503020204020204" charset="-122"/>
                <a:ea typeface="微软雅黑" panose="020B0503020204020204" charset="-122"/>
                <a:cs typeface="Times New Roman" panose="02020603050405020304" charset="0"/>
              </a:rPr>
              <a:t>百兆影像链，</a:t>
            </a:r>
            <a:r>
              <a:rPr lang="en-US" altLang="zh-CN" sz="1265" kern="100" dirty="0">
                <a:latin typeface="微软雅黑" panose="020B0503020204020204" charset="-122"/>
                <a:ea typeface="微软雅黑" panose="020B0503020204020204" charset="-122"/>
                <a:cs typeface="Times New Roman" panose="02020603050405020304" charset="0"/>
              </a:rPr>
              <a:t>1024</a:t>
            </a:r>
            <a:r>
              <a:rPr lang="zh-CN" altLang="zh-CN" sz="1265" kern="100" dirty="0">
                <a:latin typeface="微软雅黑" panose="020B0503020204020204" charset="-122"/>
                <a:ea typeface="微软雅黑" panose="020B0503020204020204" charset="-122"/>
                <a:cs typeface="Times New Roman" panose="02020603050405020304" charset="0"/>
              </a:rPr>
              <a:t>高分辨率成像平台，图像细节显示更丰富，图像更清晰</a:t>
            </a:r>
            <a:endParaRPr lang="zh-CN" altLang="zh-CN" sz="1265" kern="100" dirty="0">
              <a:effectLst/>
              <a:latin typeface="微软雅黑" panose="020B0503020204020204" charset="-122"/>
              <a:ea typeface="微软雅黑" panose="020B0503020204020204" charset="-122"/>
              <a:cs typeface="Times New Roman" panose="02020603050405020304" charset="0"/>
            </a:endParaRPr>
          </a:p>
          <a:p>
            <a:r>
              <a:rPr lang="en-US" altLang="zh-CN" sz="1265" kern="100" dirty="0">
                <a:effectLst/>
                <a:latin typeface="微软雅黑" panose="020B0503020204020204" charset="-122"/>
                <a:ea typeface="微软雅黑" panose="020B0503020204020204" charset="-122"/>
                <a:cs typeface="Times New Roman" panose="02020603050405020304" charset="0"/>
              </a:rPr>
              <a:t>-</a:t>
            </a:r>
            <a:r>
              <a:rPr lang="zh-CN" altLang="zh-CN" sz="1265" kern="100" dirty="0">
                <a:effectLst/>
                <a:latin typeface="微软雅黑" panose="020B0503020204020204" charset="-122"/>
                <a:ea typeface="微软雅黑" panose="020B0503020204020204" charset="-122"/>
                <a:cs typeface="Times New Roman" panose="02020603050405020304" charset="0"/>
              </a:rPr>
              <a:t>纳米探测器，实现探测器平板化，成像质量更优良</a:t>
            </a:r>
            <a:endParaRPr lang="zh-CN" altLang="zh-CN" sz="1265" kern="100" dirty="0">
              <a:effectLst/>
              <a:latin typeface="微软雅黑" panose="020B0503020204020204" charset="-122"/>
              <a:ea typeface="微软雅黑" panose="020B0503020204020204" charset="-122"/>
              <a:cs typeface="Times New Roman" panose="02020603050405020304" charset="0"/>
            </a:endParaRPr>
          </a:p>
          <a:p>
            <a:r>
              <a:rPr lang="en-US" altLang="zh-CN" sz="1265" kern="100" dirty="0">
                <a:effectLst/>
                <a:latin typeface="微软雅黑" panose="020B0503020204020204" charset="-122"/>
                <a:ea typeface="微软雅黑" panose="020B0503020204020204" charset="-122"/>
                <a:cs typeface="Times New Roman" panose="02020603050405020304" charset="0"/>
              </a:rPr>
              <a:t>-O-MAR</a:t>
            </a:r>
            <a:r>
              <a:rPr lang="zh-CN" altLang="zh-CN" sz="1265" kern="100" dirty="0">
                <a:effectLst/>
                <a:latin typeface="微软雅黑" panose="020B0503020204020204" charset="-122"/>
                <a:ea typeface="微软雅黑" panose="020B0503020204020204" charset="-122"/>
                <a:cs typeface="Times New Roman" panose="02020603050405020304" charset="0"/>
              </a:rPr>
              <a:t>去金属伪影平台，专业去除金属伪影的平台，骨科检查的利器</a:t>
            </a:r>
            <a:endParaRPr lang="zh-CN" altLang="zh-CN" sz="1265" kern="100" dirty="0">
              <a:effectLst/>
              <a:latin typeface="微软雅黑" panose="020B0503020204020204" charset="-122"/>
              <a:ea typeface="微软雅黑" panose="020B0503020204020204" charset="-122"/>
              <a:cs typeface="Times New Roman" panose="02020603050405020304" charset="0"/>
            </a:endParaRPr>
          </a:p>
          <a:p>
            <a:r>
              <a:rPr lang="en-US" altLang="zh-CN" sz="1265" kern="100" dirty="0">
                <a:effectLst/>
                <a:latin typeface="微软雅黑" panose="020B0503020204020204" charset="-122"/>
                <a:ea typeface="微软雅黑" panose="020B0503020204020204" charset="-122"/>
                <a:cs typeface="Times New Roman" panose="02020603050405020304" charset="0"/>
              </a:rPr>
              <a:t>-IDose4</a:t>
            </a:r>
            <a:r>
              <a:rPr lang="zh-CN" altLang="zh-CN" sz="1265" kern="100" dirty="0">
                <a:effectLst/>
                <a:latin typeface="微软雅黑" panose="020B0503020204020204" charset="-122"/>
                <a:ea typeface="微软雅黑" panose="020B0503020204020204" charset="-122"/>
                <a:cs typeface="Times New Roman" panose="02020603050405020304" charset="0"/>
              </a:rPr>
              <a:t>迭代成像，</a:t>
            </a:r>
            <a:r>
              <a:rPr lang="en-US" altLang="zh-CN" sz="1265" kern="100" dirty="0">
                <a:effectLst/>
                <a:latin typeface="微软雅黑" panose="020B0503020204020204" charset="-122"/>
                <a:ea typeface="微软雅黑" panose="020B0503020204020204" charset="-122"/>
                <a:cs typeface="Times New Roman" panose="02020603050405020304" charset="0"/>
              </a:rPr>
              <a:t>CT</a:t>
            </a:r>
            <a:r>
              <a:rPr lang="zh-CN" altLang="zh-CN" sz="1265" kern="100" dirty="0">
                <a:effectLst/>
                <a:latin typeface="微软雅黑" panose="020B0503020204020204" charset="-122"/>
                <a:ea typeface="微软雅黑" panose="020B0503020204020204" charset="-122"/>
                <a:cs typeface="Times New Roman" panose="02020603050405020304" charset="0"/>
              </a:rPr>
              <a:t>进入全新的微辐射成像时代</a:t>
            </a:r>
            <a:endParaRPr lang="zh-CN" altLang="zh-CN" sz="1265" kern="100" dirty="0">
              <a:effectLst/>
              <a:latin typeface="微软雅黑" panose="020B0503020204020204" charset="-122"/>
              <a:ea typeface="微软雅黑" panose="020B0503020204020204" charset="-122"/>
              <a:cs typeface="Times New Roman" panose="02020603050405020304" charset="0"/>
            </a:endParaRPr>
          </a:p>
        </p:txBody>
      </p:sp>
      <p:sp>
        <p:nvSpPr>
          <p:cNvPr id="28" name="文本框 27"/>
          <p:cNvSpPr txBox="1"/>
          <p:nvPr/>
        </p:nvSpPr>
        <p:spPr>
          <a:xfrm>
            <a:off x="2849835" y="3613086"/>
            <a:ext cx="3313137" cy="1050131"/>
          </a:xfrm>
          <a:prstGeom prst="rect">
            <a:avLst/>
          </a:prstGeom>
          <a:noFill/>
        </p:spPr>
        <p:txBody>
          <a:bodyPr wrap="square">
            <a:noAutofit/>
          </a:bodyPr>
          <a:lstStyle/>
          <a:p>
            <a:r>
              <a:rPr lang="en-US" altLang="zh-CN" sz="1900" kern="100" dirty="0">
                <a:effectLst/>
                <a:latin typeface="微软雅黑" panose="020B0503020204020204" charset="-122"/>
                <a:ea typeface="微软雅黑" panose="020B0503020204020204" charset="-122"/>
                <a:cs typeface="Times New Roman" panose="02020603050405020304" charset="0"/>
              </a:rPr>
              <a:t>-</a:t>
            </a:r>
            <a:r>
              <a:rPr lang="zh-CN" altLang="zh-CN" sz="1265" kern="100" dirty="0">
                <a:latin typeface="微软雅黑" panose="020B0503020204020204" charset="-122"/>
                <a:ea typeface="微软雅黑" panose="020B0503020204020204" charset="-122"/>
                <a:cs typeface="Times New Roman" panose="02020603050405020304" charset="0"/>
              </a:rPr>
              <a:t>获全球工业设计红点大奖，智能无造影剂、无创冠脉成像针对冠脉检查设计</a:t>
            </a:r>
            <a:endParaRPr lang="zh-CN" altLang="zh-CN" sz="1265" kern="100" dirty="0">
              <a:latin typeface="微软雅黑" panose="020B0503020204020204" charset="-122"/>
              <a:ea typeface="微软雅黑" panose="020B0503020204020204" charset="-122"/>
              <a:cs typeface="Times New Roman" panose="02020603050405020304" charset="0"/>
            </a:endParaRPr>
          </a:p>
          <a:p>
            <a:r>
              <a:rPr lang="en-US" altLang="zh-CN" sz="1265" kern="100" dirty="0">
                <a:latin typeface="微软雅黑" panose="020B0503020204020204" charset="-122"/>
                <a:ea typeface="微软雅黑" panose="020B0503020204020204" charset="-122"/>
                <a:cs typeface="Times New Roman" panose="02020603050405020304" charset="0"/>
              </a:rPr>
              <a:t>-</a:t>
            </a:r>
            <a:r>
              <a:rPr lang="zh-CN" altLang="zh-CN" sz="1265" kern="100" dirty="0">
                <a:latin typeface="微软雅黑" panose="020B0503020204020204" charset="-122"/>
                <a:ea typeface="微软雅黑" panose="020B0503020204020204" charset="-122"/>
                <a:cs typeface="Times New Roman" panose="02020603050405020304" charset="0"/>
              </a:rPr>
              <a:t>业内</a:t>
            </a:r>
            <a:r>
              <a:rPr lang="en-US" altLang="zh-CN" sz="1265" kern="100" dirty="0">
                <a:latin typeface="微软雅黑" panose="020B0503020204020204" charset="-122"/>
                <a:ea typeface="微软雅黑" panose="020B0503020204020204" charset="-122"/>
                <a:cs typeface="Times New Roman" panose="02020603050405020304" charset="0"/>
              </a:rPr>
              <a:t>FDA</a:t>
            </a:r>
            <a:r>
              <a:rPr lang="zh-CN" altLang="zh-CN" sz="1265" kern="100" dirty="0">
                <a:latin typeface="微软雅黑" panose="020B0503020204020204" charset="-122"/>
                <a:ea typeface="微软雅黑" panose="020B0503020204020204" charset="-122"/>
                <a:cs typeface="Times New Roman" panose="02020603050405020304" charset="0"/>
              </a:rPr>
              <a:t>认证，无需听力保护的静音磁共振</a:t>
            </a:r>
            <a:endParaRPr lang="zh-CN" altLang="zh-CN" sz="1265" kern="100" dirty="0">
              <a:latin typeface="微软雅黑" panose="020B0503020204020204" charset="-122"/>
              <a:ea typeface="微软雅黑" panose="020B0503020204020204" charset="-122"/>
              <a:cs typeface="Times New Roman" panose="02020603050405020304" charset="0"/>
            </a:endParaRPr>
          </a:p>
          <a:p>
            <a:r>
              <a:rPr lang="en-US" altLang="zh-CN" sz="1265" kern="100" dirty="0">
                <a:latin typeface="微软雅黑" panose="020B0503020204020204" charset="-122"/>
                <a:ea typeface="微软雅黑" panose="020B0503020204020204" charset="-122"/>
                <a:cs typeface="Times New Roman" panose="02020603050405020304" charset="0"/>
              </a:rPr>
              <a:t>-</a:t>
            </a:r>
            <a:r>
              <a:rPr lang="zh-CN" altLang="zh-CN" sz="1265" kern="100" dirty="0">
                <a:latin typeface="微软雅黑" panose="020B0503020204020204" charset="-122"/>
                <a:ea typeface="微软雅黑" panose="020B0503020204020204" charset="-122"/>
                <a:cs typeface="Times New Roman" panose="02020603050405020304" charset="0"/>
              </a:rPr>
              <a:t>全数字全身高清成像技术，光纤超导</a:t>
            </a:r>
            <a:r>
              <a:rPr lang="en-US" altLang="zh-CN" sz="1265" kern="100" dirty="0">
                <a:latin typeface="微软雅黑" panose="020B0503020204020204" charset="-122"/>
                <a:ea typeface="微软雅黑" panose="020B0503020204020204" charset="-122"/>
                <a:cs typeface="Times New Roman" panose="02020603050405020304" charset="0"/>
              </a:rPr>
              <a:t>16</a:t>
            </a:r>
            <a:r>
              <a:rPr lang="zh-CN" altLang="zh-CN" sz="1265" kern="100" dirty="0">
                <a:latin typeface="微软雅黑" panose="020B0503020204020204" charset="-122"/>
                <a:ea typeface="微软雅黑" panose="020B0503020204020204" charset="-122"/>
                <a:cs typeface="Times New Roman" panose="02020603050405020304" charset="0"/>
              </a:rPr>
              <a:t>通道，高清高速</a:t>
            </a:r>
            <a:endParaRPr lang="zh-CN" altLang="zh-CN" sz="1265" kern="100" dirty="0">
              <a:latin typeface="微软雅黑" panose="020B0503020204020204" charset="-122"/>
              <a:ea typeface="微软雅黑" panose="020B0503020204020204" charset="-122"/>
              <a:cs typeface="Times New Roman" panose="02020603050405020304" charset="0"/>
            </a:endParaRPr>
          </a:p>
        </p:txBody>
      </p:sp>
      <p:sp>
        <p:nvSpPr>
          <p:cNvPr id="31" name="文本框 30"/>
          <p:cNvSpPr txBox="1"/>
          <p:nvPr/>
        </p:nvSpPr>
        <p:spPr>
          <a:xfrm>
            <a:off x="9748584" y="3575247"/>
            <a:ext cx="2129061" cy="1750665"/>
          </a:xfrm>
          <a:prstGeom prst="rect">
            <a:avLst/>
          </a:prstGeom>
          <a:noFill/>
        </p:spPr>
        <p:txBody>
          <a:bodyPr wrap="square">
            <a:noAutofit/>
          </a:bodyPr>
          <a:lstStyle/>
          <a:p>
            <a:pPr lvl="0"/>
            <a:r>
              <a:rPr lang="en-US" altLang="zh-CN" sz="1900" kern="0" dirty="0">
                <a:effectLst/>
                <a:latin typeface="微软雅黑" panose="020B0503020204020204" charset="-122"/>
                <a:ea typeface="微软雅黑" panose="020B0503020204020204" charset="-122"/>
                <a:cs typeface="Helvetica" panose="020B0504020202030204" charset="0"/>
              </a:rPr>
              <a:t>-</a:t>
            </a:r>
            <a:r>
              <a:rPr lang="zh-CN" altLang="zh-CN" sz="1265" kern="100" dirty="0">
                <a:latin typeface="微软雅黑" panose="020B0503020204020204" charset="-122"/>
                <a:ea typeface="微软雅黑" panose="020B0503020204020204" charset="-122"/>
                <a:cs typeface="Times New Roman" panose="02020603050405020304" charset="0"/>
              </a:rPr>
              <a:t>无创无痛无麻醉。口服吞咽不插管</a:t>
            </a:r>
            <a:endParaRPr lang="zh-CN" altLang="zh-CN" sz="1265" kern="100" dirty="0">
              <a:latin typeface="微软雅黑" panose="020B0503020204020204" charset="-122"/>
              <a:ea typeface="微软雅黑" panose="020B0503020204020204" charset="-122"/>
              <a:cs typeface="Times New Roman" panose="02020603050405020304" charset="0"/>
            </a:endParaRPr>
          </a:p>
          <a:p>
            <a:pPr lvl="0"/>
            <a:r>
              <a:rPr lang="zh-CN" altLang="zh-CN" sz="1265" kern="100" dirty="0">
                <a:latin typeface="微软雅黑" panose="020B0503020204020204" charset="-122"/>
                <a:ea typeface="微软雅黑" panose="020B0503020204020204" charset="-122"/>
                <a:cs typeface="Times New Roman" panose="02020603050405020304" charset="0"/>
              </a:rPr>
              <a:t>无交叉感染，一次性使用，不回收</a:t>
            </a:r>
            <a:endParaRPr lang="zh-CN" altLang="zh-CN" sz="1265" kern="100" dirty="0">
              <a:latin typeface="微软雅黑" panose="020B0503020204020204" charset="-122"/>
              <a:ea typeface="微软雅黑" panose="020B0503020204020204" charset="-122"/>
              <a:cs typeface="Times New Roman" panose="02020603050405020304" charset="0"/>
            </a:endParaRPr>
          </a:p>
          <a:p>
            <a:pPr lvl="0"/>
            <a:r>
              <a:rPr lang="en-US" altLang="zh-CN" sz="1265" kern="100" dirty="0">
                <a:latin typeface="微软雅黑" panose="020B0503020204020204" charset="-122"/>
                <a:ea typeface="微软雅黑" panose="020B0503020204020204" charset="-122"/>
                <a:cs typeface="Times New Roman" panose="02020603050405020304" charset="0"/>
              </a:rPr>
              <a:t>-360</a:t>
            </a:r>
            <a:r>
              <a:rPr lang="zh-CN" altLang="en-US" sz="1265" kern="100" dirty="0">
                <a:latin typeface="微软雅黑" panose="020B0503020204020204" charset="-122"/>
                <a:ea typeface="微软雅黑" panose="020B0503020204020204" charset="-122"/>
                <a:cs typeface="Times New Roman" panose="02020603050405020304" charset="0"/>
              </a:rPr>
              <a:t>度</a:t>
            </a:r>
            <a:r>
              <a:rPr lang="zh-CN" altLang="zh-CN" sz="1265" kern="100" dirty="0">
                <a:latin typeface="微软雅黑" panose="020B0503020204020204" charset="-122"/>
                <a:ea typeface="微软雅黑" panose="020B0503020204020204" charset="-122"/>
                <a:cs typeface="Times New Roman" panose="02020603050405020304" charset="0"/>
              </a:rPr>
              <a:t>无死角查胃，全胃不漏，病灶清晰</a:t>
            </a:r>
            <a:endParaRPr lang="zh-CN" altLang="zh-CN" sz="1265" kern="100" dirty="0">
              <a:latin typeface="微软雅黑" panose="020B0503020204020204" charset="-122"/>
              <a:ea typeface="微软雅黑" panose="020B0503020204020204" charset="-122"/>
              <a:cs typeface="Times New Roman" panose="02020603050405020304" charset="0"/>
            </a:endParaRPr>
          </a:p>
          <a:p>
            <a:pPr lvl="0"/>
            <a:r>
              <a:rPr lang="en-US" altLang="zh-CN" sz="1265" kern="100" dirty="0">
                <a:latin typeface="微软雅黑" panose="020B0503020204020204" charset="-122"/>
                <a:ea typeface="微软雅黑" panose="020B0503020204020204" charset="-122"/>
                <a:cs typeface="Times New Roman" panose="02020603050405020304" charset="0"/>
              </a:rPr>
              <a:t>-</a:t>
            </a:r>
            <a:r>
              <a:rPr lang="zh-CN" altLang="zh-CN" sz="1265" kern="100" dirty="0">
                <a:latin typeface="微软雅黑" panose="020B0503020204020204" charset="-122"/>
                <a:ea typeface="微软雅黑" panose="020B0503020204020204" charset="-122"/>
                <a:cs typeface="Times New Roman" panose="02020603050405020304" charset="0"/>
              </a:rPr>
              <a:t>诊断准确，和传统胃镜准确性高度一致</a:t>
            </a:r>
            <a:endParaRPr lang="zh-CN" altLang="zh-CN" sz="1265" kern="100" dirty="0">
              <a:latin typeface="微软雅黑" panose="020B0503020204020204" charset="-122"/>
              <a:ea typeface="微软雅黑" panose="020B0503020204020204" charset="-122"/>
              <a:cs typeface="Times New Roman" panose="02020603050405020304" charset="0"/>
            </a:endParaRPr>
          </a:p>
          <a:p>
            <a:endParaRPr lang="zh-CN" altLang="zh-CN" sz="1265" kern="100" dirty="0">
              <a:latin typeface="微软雅黑" panose="020B0503020204020204" charset="-122"/>
              <a:ea typeface="微软雅黑" panose="020B0503020204020204" charset="-122"/>
              <a:cs typeface="Times New Roman" panose="0202060305040502030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4" name="TextBox 13"/>
          <p:cNvSpPr txBox="1"/>
          <p:nvPr/>
        </p:nvSpPr>
        <p:spPr>
          <a:xfrm>
            <a:off x="3961131" y="1800225"/>
            <a:ext cx="3022599" cy="768350"/>
          </a:xfrm>
          <a:prstGeom prst="rect">
            <a:avLst/>
          </a:prstGeom>
          <a:noFill/>
        </p:spPr>
        <p:txBody>
          <a:bodyPr wrap="square" rtlCol="0">
            <a:spAutoFit/>
          </a:bodyPr>
          <a:p>
            <a:r>
              <a:rPr lang="zh-CN" altLang="en-US" sz="2000" dirty="0">
                <a:solidFill>
                  <a:srgbClr val="0070C0"/>
                </a:solidFill>
                <a:latin typeface="方正兰亭中黑_GBK" pitchFamily="2" charset="-122"/>
                <a:ea typeface="方正兰亭中黑_GBK" pitchFamily="2" charset="-122"/>
              </a:rPr>
              <a:t>上海地区拥有</a:t>
            </a:r>
            <a:r>
              <a:rPr lang="en-US" altLang="zh-CN" sz="2000" b="1" dirty="0">
                <a:solidFill>
                  <a:srgbClr val="0070C0"/>
                </a:solidFill>
                <a:latin typeface="方正兰亭中黑_GBK" pitchFamily="2" charset="-122"/>
                <a:ea typeface="方正兰亭中黑_GBK" pitchFamily="2" charset="-122"/>
              </a:rPr>
              <a:t>16</a:t>
            </a:r>
            <a:r>
              <a:rPr lang="zh-CN" altLang="en-US" sz="2000" dirty="0">
                <a:solidFill>
                  <a:srgbClr val="0070C0"/>
                </a:solidFill>
                <a:latin typeface="方正兰亭中黑_GBK" pitchFamily="2" charset="-122"/>
                <a:ea typeface="方正兰亭中黑_GBK" pitchFamily="2" charset="-122"/>
              </a:rPr>
              <a:t>台核磁</a:t>
            </a:r>
            <a:endParaRPr lang="zh-CN" altLang="en-US" sz="2000" dirty="0">
              <a:solidFill>
                <a:srgbClr val="0070C0"/>
              </a:solidFill>
              <a:latin typeface="方正兰亭中黑_GBK" pitchFamily="2" charset="-122"/>
              <a:ea typeface="方正兰亭中黑_GBK" pitchFamily="2" charset="-122"/>
            </a:endParaRPr>
          </a:p>
          <a:p>
            <a:endParaRPr lang="zh-CN" altLang="en-US" sz="2400" dirty="0">
              <a:solidFill>
                <a:srgbClr val="0070C0"/>
              </a:solidFill>
              <a:latin typeface="微软雅黑" panose="020B0503020204020204" charset="-122"/>
              <a:ea typeface="微软雅黑" panose="020B0503020204020204" charset="-122"/>
            </a:endParaRPr>
          </a:p>
        </p:txBody>
      </p:sp>
      <p:pic>
        <p:nvPicPr>
          <p:cNvPr id="16" name="图片 15" descr="CT"/>
          <p:cNvPicPr>
            <a:picLocks noChangeAspect="1"/>
          </p:cNvPicPr>
          <p:nvPr/>
        </p:nvPicPr>
        <p:blipFill>
          <a:blip r:embed="rId2" cstate="print"/>
          <a:stretch>
            <a:fillRect/>
          </a:stretch>
        </p:blipFill>
        <p:spPr>
          <a:xfrm>
            <a:off x="8312150" y="1496060"/>
            <a:ext cx="2833370" cy="1889125"/>
          </a:xfrm>
          <a:prstGeom prst="rect">
            <a:avLst/>
          </a:prstGeom>
          <a:ln>
            <a:noFill/>
          </a:ln>
          <a:effectLst>
            <a:outerShdw blurRad="50800" dist="38100" dir="5400000" algn="t" rotWithShape="0">
              <a:prstClr val="black">
                <a:alpha val="40000"/>
              </a:prstClr>
            </a:outerShdw>
          </a:effectLst>
        </p:spPr>
      </p:pic>
      <p:pic>
        <p:nvPicPr>
          <p:cNvPr id="11" name="图片 10" descr="核磁"/>
          <p:cNvPicPr>
            <a:picLocks noChangeAspect="1"/>
          </p:cNvPicPr>
          <p:nvPr/>
        </p:nvPicPr>
        <p:blipFill>
          <a:blip r:embed="rId3" cstate="print"/>
          <a:stretch>
            <a:fillRect/>
          </a:stretch>
        </p:blipFill>
        <p:spPr>
          <a:xfrm>
            <a:off x="1000125" y="1384935"/>
            <a:ext cx="2961005" cy="1973580"/>
          </a:xfrm>
          <a:prstGeom prst="rect">
            <a:avLst/>
          </a:prstGeom>
          <a:ln>
            <a:noFill/>
          </a:ln>
          <a:effectLst>
            <a:outerShdw blurRad="50800" dist="38100" dir="5400000" algn="t" rotWithShape="0">
              <a:prstClr val="black">
                <a:alpha val="40000"/>
              </a:prstClr>
            </a:outerShdw>
          </a:effectLst>
        </p:spPr>
      </p:pic>
      <p:sp>
        <p:nvSpPr>
          <p:cNvPr id="2" name="文本框 1"/>
          <p:cNvSpPr txBox="1"/>
          <p:nvPr/>
        </p:nvSpPr>
        <p:spPr>
          <a:xfrm>
            <a:off x="6710680" y="2802890"/>
            <a:ext cx="1328420" cy="368300"/>
          </a:xfrm>
          <a:prstGeom prst="rect">
            <a:avLst/>
          </a:prstGeom>
          <a:noFill/>
        </p:spPr>
        <p:txBody>
          <a:bodyPr wrap="none" rtlCol="0" anchor="t">
            <a:spAutoFit/>
          </a:bodyPr>
          <a:p>
            <a:r>
              <a:rPr lang="en-US" altLang="zh-CN" b="1" dirty="0">
                <a:solidFill>
                  <a:srgbClr val="0070C0"/>
                </a:solidFill>
                <a:latin typeface="方正兰亭中黑_GBK" pitchFamily="2" charset="-122"/>
                <a:ea typeface="方正兰亭中黑_GBK" pitchFamily="2" charset="-122"/>
                <a:sym typeface="+mn-ea"/>
              </a:rPr>
              <a:t>41</a:t>
            </a:r>
            <a:r>
              <a:rPr lang="zh-CN" altLang="en-US" dirty="0">
                <a:solidFill>
                  <a:srgbClr val="0070C0"/>
                </a:solidFill>
                <a:latin typeface="方正兰亭中黑_GBK" pitchFamily="2" charset="-122"/>
                <a:ea typeface="方正兰亭中黑_GBK" pitchFamily="2" charset="-122"/>
                <a:sym typeface="+mn-ea"/>
              </a:rPr>
              <a:t>台螺旋</a:t>
            </a:r>
            <a:r>
              <a:rPr lang="en-US" altLang="zh-CN" dirty="0">
                <a:solidFill>
                  <a:srgbClr val="0070C0"/>
                </a:solidFill>
                <a:latin typeface="方正兰亭中黑_GBK" pitchFamily="2" charset="-122"/>
                <a:ea typeface="方正兰亭中黑_GBK" pitchFamily="2" charset="-122"/>
                <a:sym typeface="+mn-ea"/>
              </a:rPr>
              <a:t>CT</a:t>
            </a:r>
            <a:endParaRPr lang="zh-CN" altLang="en-US"/>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7840" y="3492500"/>
            <a:ext cx="7135495" cy="2753995"/>
          </a:xfrm>
          <a:prstGeom prst="rect">
            <a:avLst/>
          </a:prstGeom>
          <a:ln>
            <a:noFill/>
          </a:ln>
          <a:effectLst>
            <a:outerShdw blurRad="292100" dist="139700" dir="2700000" algn="tl" rotWithShape="0">
              <a:srgbClr val="333333">
                <a:alpha val="65000"/>
              </a:srgbClr>
            </a:outerShdw>
          </a:effectLst>
        </p:spPr>
      </p:pic>
      <p:sp>
        <p:nvSpPr>
          <p:cNvPr id="21" name="TextBox 13"/>
          <p:cNvSpPr txBox="1"/>
          <p:nvPr/>
        </p:nvSpPr>
        <p:spPr>
          <a:xfrm>
            <a:off x="9119235" y="4484370"/>
            <a:ext cx="2468880" cy="768350"/>
          </a:xfrm>
          <a:prstGeom prst="rect">
            <a:avLst/>
          </a:prstGeom>
          <a:noFill/>
        </p:spPr>
        <p:txBody>
          <a:bodyPr wrap="square" rtlCol="0">
            <a:spAutoFit/>
          </a:bodyPr>
          <a:p>
            <a:r>
              <a:rPr lang="en-US" altLang="zh-CN" sz="2000" b="1" dirty="0">
                <a:solidFill>
                  <a:srgbClr val="0070C0"/>
                </a:solidFill>
                <a:latin typeface="方正兰亭中黑_GBK" pitchFamily="2" charset="-122"/>
                <a:ea typeface="方正兰亭中黑_GBK" pitchFamily="2" charset="-122"/>
              </a:rPr>
              <a:t>16</a:t>
            </a:r>
            <a:r>
              <a:rPr lang="zh-CN" altLang="en-US" sz="2000" dirty="0">
                <a:solidFill>
                  <a:srgbClr val="0070C0"/>
                </a:solidFill>
                <a:latin typeface="方正兰亭中黑_GBK" pitchFamily="2" charset="-122"/>
                <a:ea typeface="方正兰亭中黑_GBK" pitchFamily="2" charset="-122"/>
              </a:rPr>
              <a:t>台胶囊胃镜</a:t>
            </a:r>
            <a:endParaRPr lang="zh-CN" altLang="en-US" sz="2000" dirty="0">
              <a:solidFill>
                <a:srgbClr val="0070C0"/>
              </a:solidFill>
              <a:latin typeface="方正兰亭中黑_GBK" pitchFamily="2" charset="-122"/>
              <a:ea typeface="方正兰亭中黑_GBK" pitchFamily="2" charset="-122"/>
            </a:endParaRPr>
          </a:p>
          <a:p>
            <a:endParaRPr lang="zh-CN" altLang="en-US" sz="2400" dirty="0">
              <a:solidFill>
                <a:srgbClr val="0070C0"/>
              </a:solidFill>
              <a:latin typeface="微软雅黑" panose="020B0503020204020204" charset="-122"/>
              <a:ea typeface="微软雅黑" panose="020B0503020204020204" charset="-122"/>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0" name="Rectangle 6"/>
          <p:cNvSpPr>
            <a:spLocks noChangeArrowheads="1"/>
          </p:cNvSpPr>
          <p:nvPr/>
        </p:nvSpPr>
        <p:spPr bwMode="auto">
          <a:xfrm>
            <a:off x="4543372" y="2137174"/>
            <a:ext cx="998220" cy="645160"/>
          </a:xfrm>
          <a:prstGeom prst="rect">
            <a:avLst/>
          </a:prstGeom>
          <a:noFill/>
          <a:ln w="9525">
            <a:noFill/>
            <a:miter lim="800000"/>
          </a:ln>
        </p:spPr>
        <p:txBody>
          <a:bodyPr wrap="none" anchor="ctr">
            <a:spAutoFit/>
          </a:bodyPr>
          <a:p>
            <a:pPr>
              <a:lnSpc>
                <a:spcPct val="150000"/>
              </a:lnSpc>
            </a:pPr>
            <a:r>
              <a:rPr lang="en-US" altLang="zh-CN" sz="2000" dirty="0">
                <a:solidFill>
                  <a:srgbClr val="0070C0"/>
                </a:solidFill>
                <a:latin typeface="方正兰亭中黑_GBK" pitchFamily="2" charset="-122"/>
                <a:ea typeface="方正兰亭中黑_GBK" pitchFamily="2" charset="-122"/>
              </a:rPr>
              <a:t>DR</a:t>
            </a:r>
            <a:r>
              <a:rPr lang="en-US" altLang="zh-CN" sz="2400" b="1" dirty="0">
                <a:solidFill>
                  <a:srgbClr val="0070C0"/>
                </a:solidFill>
                <a:latin typeface="方正兰亭中黑_GBK" pitchFamily="2" charset="-122"/>
                <a:ea typeface="方正兰亭中黑_GBK" pitchFamily="2" charset="-122"/>
              </a:rPr>
              <a:t>24</a:t>
            </a:r>
            <a:r>
              <a:rPr lang="zh-CN" altLang="en-US" sz="2000" dirty="0">
                <a:solidFill>
                  <a:srgbClr val="0070C0"/>
                </a:solidFill>
                <a:latin typeface="方正兰亭中黑_GBK" pitchFamily="2" charset="-122"/>
                <a:ea typeface="方正兰亭中黑_GBK" pitchFamily="2" charset="-122"/>
              </a:rPr>
              <a:t>台</a:t>
            </a:r>
            <a:endParaRPr lang="zh-CN" altLang="en-US" sz="2000" dirty="0">
              <a:solidFill>
                <a:srgbClr val="0070C0"/>
              </a:solidFill>
              <a:latin typeface="方正兰亭中黑_GBK" pitchFamily="2" charset="-122"/>
              <a:ea typeface="方正兰亭中黑_GBK" pitchFamily="2" charset="-122"/>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8503" y="1451255"/>
            <a:ext cx="2476719" cy="2046359"/>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3" cstate="print"/>
          <a:stretch>
            <a:fillRect/>
          </a:stretch>
        </p:blipFill>
        <p:spPr>
          <a:xfrm>
            <a:off x="4057014" y="3800852"/>
            <a:ext cx="1534882" cy="2516448"/>
          </a:xfrm>
          <a:prstGeom prst="rect">
            <a:avLst/>
          </a:prstGeom>
          <a:ln>
            <a:noFill/>
          </a:ln>
          <a:effectLst>
            <a:outerShdw blurRad="50800" dist="38100" dir="5400000" algn="t" rotWithShape="0">
              <a:prstClr val="black">
                <a:alpha val="40000"/>
              </a:prstClr>
            </a:outerShdw>
          </a:effectLst>
        </p:spPr>
      </p:pic>
      <p:sp>
        <p:nvSpPr>
          <p:cNvPr id="18" name="等腰三角形 17"/>
          <p:cNvSpPr/>
          <p:nvPr/>
        </p:nvSpPr>
        <p:spPr bwMode="auto">
          <a:xfrm rot="16200000">
            <a:off x="4195125" y="2370800"/>
            <a:ext cx="262467" cy="230827"/>
          </a:xfrm>
          <a:prstGeom prst="triangl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600" b="1" i="0" u="none" strike="noStrike" normalizeH="0" baseline="0">
              <a:ln w="22225">
                <a:solidFill>
                  <a:schemeClr val="accent2"/>
                </a:solidFill>
                <a:prstDash val="solid"/>
              </a:ln>
              <a:solidFill>
                <a:schemeClr val="accent2">
                  <a:lumMod val="40000"/>
                  <a:lumOff val="60000"/>
                </a:schemeClr>
              </a:solidFill>
              <a:latin typeface="Arial" panose="020B0604020202020204" pitchFamily="34" charset="0"/>
              <a:ea typeface="楷体_GB2312" pitchFamily="49" charset="-122"/>
            </a:endParaRPr>
          </a:p>
        </p:txBody>
      </p:sp>
      <p:sp>
        <p:nvSpPr>
          <p:cNvPr id="2" name="Rectangle 6"/>
          <p:cNvSpPr>
            <a:spLocks noChangeArrowheads="1"/>
          </p:cNvSpPr>
          <p:nvPr/>
        </p:nvSpPr>
        <p:spPr bwMode="auto">
          <a:xfrm>
            <a:off x="6025943" y="4617490"/>
            <a:ext cx="3333322" cy="645160"/>
          </a:xfrm>
          <a:prstGeom prst="rect">
            <a:avLst/>
          </a:prstGeom>
          <a:noFill/>
          <a:ln w="9525">
            <a:noFill/>
            <a:miter lim="800000"/>
          </a:ln>
        </p:spPr>
        <p:txBody>
          <a:bodyPr wrap="square" anchor="ctr">
            <a:spAutoFit/>
          </a:bodyPr>
          <a:p>
            <a:pPr>
              <a:lnSpc>
                <a:spcPct val="150000"/>
              </a:lnSpc>
            </a:pPr>
            <a:r>
              <a:rPr lang="zh-CN" altLang="en-US" sz="2000" dirty="0">
                <a:solidFill>
                  <a:srgbClr val="0070C0"/>
                </a:solidFill>
                <a:latin typeface="方正兰亭中黑_GBK" pitchFamily="2" charset="-122"/>
                <a:ea typeface="方正兰亭中黑_GBK" pitchFamily="2" charset="-122"/>
              </a:rPr>
              <a:t>彩色多普勒超声系统</a:t>
            </a:r>
            <a:r>
              <a:rPr lang="en-US" altLang="zh-CN" sz="2400" b="1" dirty="0">
                <a:solidFill>
                  <a:srgbClr val="0070C0"/>
                </a:solidFill>
                <a:latin typeface="方正兰亭中黑_GBK" pitchFamily="2" charset="-122"/>
                <a:ea typeface="方正兰亭中黑_GBK" pitchFamily="2" charset="-122"/>
              </a:rPr>
              <a:t>150</a:t>
            </a:r>
            <a:r>
              <a:rPr lang="zh-CN" altLang="en-US" sz="2000" dirty="0">
                <a:solidFill>
                  <a:srgbClr val="0070C0"/>
                </a:solidFill>
                <a:latin typeface="方正兰亭中黑_GBK" pitchFamily="2" charset="-122"/>
                <a:ea typeface="方正兰亭中黑_GBK" pitchFamily="2" charset="-122"/>
              </a:rPr>
              <a:t>台</a:t>
            </a:r>
            <a:endParaRPr lang="zh-CN" altLang="en-US" sz="2000" dirty="0">
              <a:solidFill>
                <a:srgbClr val="0070C0"/>
              </a:solidFill>
              <a:latin typeface="方正兰亭中黑_GBK" pitchFamily="2" charset="-122"/>
              <a:ea typeface="方正兰亭中黑_GBK" pitchFamily="2" charset="-122"/>
            </a:endParaRPr>
          </a:p>
        </p:txBody>
      </p: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30437" y="1352551"/>
            <a:ext cx="1583267" cy="2374901"/>
          </a:xfrm>
          <a:prstGeom prst="rect">
            <a:avLst/>
          </a:prstGeom>
          <a:ln>
            <a:no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Rectangle 6"/>
          <p:cNvSpPr>
            <a:spLocks noChangeArrowheads="1"/>
          </p:cNvSpPr>
          <p:nvPr/>
        </p:nvSpPr>
        <p:spPr bwMode="auto">
          <a:xfrm>
            <a:off x="8476137" y="2128343"/>
            <a:ext cx="2230098" cy="645160"/>
          </a:xfrm>
          <a:prstGeom prst="rect">
            <a:avLst/>
          </a:prstGeom>
          <a:noFill/>
          <a:ln w="9525">
            <a:noFill/>
            <a:miter lim="800000"/>
          </a:ln>
        </p:spPr>
        <p:txBody>
          <a:bodyPr wrap="square" anchor="ctr">
            <a:spAutoFit/>
          </a:bodyPr>
          <a:p>
            <a:pPr>
              <a:lnSpc>
                <a:spcPct val="150000"/>
              </a:lnSpc>
            </a:pPr>
            <a:r>
              <a:rPr lang="zh-CN" altLang="en-US" sz="2000" dirty="0">
                <a:solidFill>
                  <a:srgbClr val="0070C0"/>
                </a:solidFill>
                <a:latin typeface="方正兰亭中黑_GBK" pitchFamily="2" charset="-122"/>
                <a:ea typeface="方正兰亭中黑_GBK" pitchFamily="2" charset="-122"/>
              </a:rPr>
              <a:t>乳腺钼靶</a:t>
            </a:r>
            <a:r>
              <a:rPr lang="en-US" altLang="zh-CN" sz="2400" b="1" dirty="0">
                <a:solidFill>
                  <a:srgbClr val="0070C0"/>
                </a:solidFill>
                <a:latin typeface="方正兰亭中黑_GBK" pitchFamily="2" charset="-122"/>
                <a:ea typeface="方正兰亭中黑_GBK" pitchFamily="2" charset="-122"/>
              </a:rPr>
              <a:t>20</a:t>
            </a:r>
            <a:r>
              <a:rPr lang="zh-CN" altLang="en-US" sz="2000" dirty="0">
                <a:solidFill>
                  <a:srgbClr val="0070C0"/>
                </a:solidFill>
                <a:latin typeface="方正兰亭中黑_GBK" pitchFamily="2" charset="-122"/>
                <a:ea typeface="方正兰亭中黑_GBK" pitchFamily="2" charset="-122"/>
              </a:rPr>
              <a:t>台</a:t>
            </a:r>
            <a:endParaRPr lang="zh-CN" altLang="en-US" sz="2000" dirty="0">
              <a:solidFill>
                <a:srgbClr val="0070C0"/>
              </a:solidFill>
              <a:latin typeface="方正兰亭中黑_GBK" pitchFamily="2" charset="-122"/>
              <a:ea typeface="方正兰亭中黑_GBK" pitchFamily="2" charset="-122"/>
            </a:endParaRPr>
          </a:p>
        </p:txBody>
      </p:sp>
      <p:sp>
        <p:nvSpPr>
          <p:cNvPr id="31" name="等腰三角形 30"/>
          <p:cNvSpPr/>
          <p:nvPr/>
        </p:nvSpPr>
        <p:spPr bwMode="auto">
          <a:xfrm rot="16200000">
            <a:off x="8117306" y="2335876"/>
            <a:ext cx="262467" cy="230827"/>
          </a:xfrm>
          <a:prstGeom prst="triangl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600" b="1" i="0" u="none" strike="noStrike" normalizeH="0" baseline="0">
              <a:ln w="22225">
                <a:solidFill>
                  <a:schemeClr val="accent2"/>
                </a:solidFill>
                <a:prstDash val="solid"/>
              </a:ln>
              <a:solidFill>
                <a:schemeClr val="accent2">
                  <a:lumMod val="40000"/>
                  <a:lumOff val="60000"/>
                </a:schemeClr>
              </a:solidFill>
              <a:latin typeface="Arial" panose="020B0604020202020204" pitchFamily="34" charset="0"/>
              <a:ea typeface="楷体_GB2312" pitchFamily="49" charset="-122"/>
            </a:endParaRPr>
          </a:p>
        </p:txBody>
      </p:sp>
      <p:sp>
        <p:nvSpPr>
          <p:cNvPr id="33" name="等腰三角形 32"/>
          <p:cNvSpPr/>
          <p:nvPr/>
        </p:nvSpPr>
        <p:spPr bwMode="auto">
          <a:xfrm rot="16200000">
            <a:off x="5699980" y="4844127"/>
            <a:ext cx="262467" cy="230827"/>
          </a:xfrm>
          <a:prstGeom prst="triangle">
            <a:avLst/>
          </a:prstGeom>
          <a:ln>
            <a:headEnd type="none" w="med" len="med"/>
            <a:tailEnd type="none" w="med" len="med"/>
          </a:ln>
        </p:spPr>
        <p:style>
          <a:lnRef idx="1">
            <a:schemeClr val="accent5"/>
          </a:lnRef>
          <a:fillRef idx="3">
            <a:schemeClr val="accent5"/>
          </a:fillRef>
          <a:effectRef idx="2">
            <a:schemeClr val="accent5"/>
          </a:effectRef>
          <a:fontRef idx="minor">
            <a:schemeClr val="lt1"/>
          </a:fontRef>
        </p:style>
        <p:txBody>
          <a:bodyPr vert="horz" wrap="none" lIns="91440" tIns="45720" rIns="91440" bIns="45720" numCol="1" rtlCol="0" anchor="ctr" anchorCtr="0" compatLnSpc="1"/>
          <a:p>
            <a:pPr marL="0" marR="0" indent="0" algn="ctr" defTabSz="914400" rtl="0" eaLnBrk="1" fontAlgn="base" latinLnBrk="0" hangingPunct="1">
              <a:lnSpc>
                <a:spcPct val="100000"/>
              </a:lnSpc>
              <a:spcBef>
                <a:spcPct val="0"/>
              </a:spcBef>
              <a:spcAft>
                <a:spcPct val="0"/>
              </a:spcAft>
              <a:buClrTx/>
              <a:buSzTx/>
              <a:buFontTx/>
              <a:buNone/>
            </a:pPr>
            <a:endParaRPr kumimoji="0" lang="zh-CN" altLang="en-US" sz="3600" b="1" i="0" u="none" strike="noStrike" normalizeH="0" baseline="0">
              <a:ln w="22225">
                <a:solidFill>
                  <a:schemeClr val="accent2"/>
                </a:solidFill>
                <a:prstDash val="solid"/>
              </a:ln>
              <a:solidFill>
                <a:schemeClr val="accent2">
                  <a:lumMod val="40000"/>
                  <a:lumOff val="60000"/>
                </a:schemeClr>
              </a:solidFill>
              <a:latin typeface="Arial" panose="020B0604020202020204" pitchFamily="34" charset="0"/>
              <a:ea typeface="楷体_GB2312" pitchFamily="49" charset="-122"/>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05" name="文本框 104"/>
          <p:cNvSpPr txBox="1"/>
          <p:nvPr/>
        </p:nvSpPr>
        <p:spPr>
          <a:xfrm>
            <a:off x="3897630" y="781050"/>
            <a:ext cx="3415665" cy="583565"/>
          </a:xfrm>
          <a:prstGeom prst="rect">
            <a:avLst/>
          </a:prstGeom>
          <a:noFill/>
          <a:ln w="9525">
            <a:noFill/>
          </a:ln>
        </p:spPr>
        <p:txBody>
          <a:bodyPr wrap="square">
            <a:spAutoFit/>
          </a:bodyPr>
          <a:p>
            <a:pPr indent="0"/>
            <a:r>
              <a:rPr lang="zh-CN" altLang="en-US" sz="3200" b="1" dirty="0">
                <a:solidFill>
                  <a:srgbClr val="003586"/>
                </a:solidFill>
                <a:latin typeface="微软雅黑" panose="020B0503020204020204" charset="-122"/>
                <a:ea typeface="微软雅黑" panose="020B0503020204020204" charset="-122"/>
              </a:rPr>
              <a:t>高标准的实验室</a:t>
            </a:r>
            <a:endParaRPr lang="zh-CN" altLang="en-US" sz="3200" b="1" dirty="0">
              <a:solidFill>
                <a:srgbClr val="003586"/>
              </a:solidFill>
              <a:latin typeface="微软雅黑" panose="020B0503020204020204" charset="-122"/>
              <a:ea typeface="微软雅黑" panose="020B0503020204020204" charset="-122"/>
            </a:endParaRPr>
          </a:p>
        </p:txBody>
      </p:sp>
      <p:sp>
        <p:nvSpPr>
          <p:cNvPr id="2" name="文本框 1"/>
          <p:cNvSpPr txBox="1"/>
          <p:nvPr/>
        </p:nvSpPr>
        <p:spPr>
          <a:xfrm>
            <a:off x="1052195" y="1397635"/>
            <a:ext cx="10605135" cy="829945"/>
          </a:xfrm>
          <a:prstGeom prst="rect">
            <a:avLst/>
          </a:prstGeom>
          <a:noFill/>
          <a:ln w="9525">
            <a:noFill/>
          </a:ln>
        </p:spPr>
        <p:txBody>
          <a:bodyPr wrap="square">
            <a:spAutoFit/>
          </a:bodyPr>
          <a:p>
            <a:pPr marL="0" indent="0" algn="l"/>
            <a:r>
              <a:rPr lang="zh-CN" sz="1600" b="0">
                <a:cs typeface="宋体" panose="02010600030101010101" pitchFamily="2" charset="-122"/>
              </a:rPr>
              <a:t>规模：</a:t>
            </a:r>
            <a:r>
              <a:rPr lang="zh-CN" sz="1600" b="0">
                <a:solidFill>
                  <a:srgbClr val="FF0000"/>
                </a:solidFill>
                <a:cs typeface="宋体" panose="02010600030101010101" pitchFamily="2" charset="-122"/>
              </a:rPr>
              <a:t>二</a:t>
            </a:r>
            <a:r>
              <a:rPr lang="zh-CN" sz="1600" b="1">
                <a:solidFill>
                  <a:srgbClr val="FF0000"/>
                </a:solidFill>
                <a:cs typeface="宋体" panose="02010600030101010101" pitchFamily="2" charset="-122"/>
              </a:rPr>
              <a:t>级病原微生物实验室</a:t>
            </a:r>
            <a:r>
              <a:rPr lang="zh-CN" sz="1600" b="0">
                <a:cs typeface="宋体" panose="02010600030101010101" pitchFamily="2" charset="-122"/>
              </a:rPr>
              <a:t>。实验室面积：</a:t>
            </a:r>
            <a:r>
              <a:rPr lang="en-US" sz="1600" b="0">
                <a:latin typeface="宋体" panose="02010600030101010101" pitchFamily="2" charset="-122"/>
                <a:cs typeface="宋体" panose="02010600030101010101" pitchFamily="2" charset="-122"/>
              </a:rPr>
              <a:t>35</a:t>
            </a:r>
            <a:r>
              <a:rPr lang="zh-CN" sz="1600" b="0">
                <a:cs typeface="宋体" panose="02010600030101010101" pitchFamily="2" charset="-122"/>
              </a:rPr>
              <a:t>00平方。配备：血常规检验室、生化检验室、免疫检验室、尿常规体验室、保鲜室等。工作人员</a:t>
            </a:r>
            <a:r>
              <a:rPr lang="en-US" sz="1600" b="0">
                <a:latin typeface="宋体" panose="02010600030101010101" pitchFamily="2" charset="-122"/>
                <a:cs typeface="宋体" panose="02010600030101010101" pitchFamily="2" charset="-122"/>
              </a:rPr>
              <a:t>:60</a:t>
            </a:r>
            <a:r>
              <a:rPr lang="zh-CN" sz="1600" b="0">
                <a:cs typeface="宋体" panose="02010600030101010101" pitchFamily="2" charset="-122"/>
              </a:rPr>
              <a:t>余人两班倒工作制。</a:t>
            </a:r>
            <a:endParaRPr lang="zh-CN" altLang="en-US" sz="1600"/>
          </a:p>
        </p:txBody>
      </p:sp>
      <p:pic>
        <p:nvPicPr>
          <p:cNvPr id="193" name="图片 3"/>
          <p:cNvPicPr>
            <a:picLocks noChangeAspect="1"/>
          </p:cNvPicPr>
          <p:nvPr/>
        </p:nvPicPr>
        <p:blipFill>
          <a:blip r:embed="rId2"/>
          <a:stretch>
            <a:fillRect/>
          </a:stretch>
        </p:blipFill>
        <p:spPr>
          <a:xfrm>
            <a:off x="1173480" y="2141855"/>
            <a:ext cx="9845040" cy="463296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194" name="图片 4"/>
          <p:cNvPicPr>
            <a:picLocks noChangeAspect="1"/>
          </p:cNvPicPr>
          <p:nvPr/>
        </p:nvPicPr>
        <p:blipFill>
          <a:blip r:embed="rId2"/>
          <a:stretch>
            <a:fillRect/>
          </a:stretch>
        </p:blipFill>
        <p:spPr>
          <a:xfrm>
            <a:off x="2208530" y="781685"/>
            <a:ext cx="8808085" cy="5946140"/>
          </a:xfrm>
          <a:prstGeom prst="rect">
            <a:avLst/>
          </a:prstGeom>
          <a:noFill/>
          <a:ln>
            <a:noFill/>
          </a:ln>
        </p:spPr>
      </p:pic>
      <p:pic>
        <p:nvPicPr>
          <p:cNvPr id="2" name="图片 1"/>
          <p:cNvPicPr>
            <a:picLocks noChangeAspect="1"/>
          </p:cNvPicPr>
          <p:nvPr/>
        </p:nvPicPr>
        <p:blipFill>
          <a:blip r:embed="rId3"/>
          <a:stretch>
            <a:fillRect/>
          </a:stretch>
        </p:blipFill>
        <p:spPr>
          <a:xfrm>
            <a:off x="0" y="3191510"/>
            <a:ext cx="2506980" cy="14478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05" name="文本框 104"/>
          <p:cNvSpPr txBox="1"/>
          <p:nvPr/>
        </p:nvSpPr>
        <p:spPr>
          <a:xfrm>
            <a:off x="5266690" y="435610"/>
            <a:ext cx="3415665" cy="583565"/>
          </a:xfrm>
          <a:prstGeom prst="rect">
            <a:avLst/>
          </a:prstGeom>
          <a:noFill/>
          <a:ln w="9525">
            <a:noFill/>
          </a:ln>
        </p:spPr>
        <p:txBody>
          <a:bodyPr wrap="square">
            <a:spAutoFit/>
          </a:bodyPr>
          <a:p>
            <a:pPr indent="0"/>
            <a:r>
              <a:rPr lang="zh-CN" altLang="en-US" sz="3200" b="1" dirty="0">
                <a:solidFill>
                  <a:srgbClr val="003586"/>
                </a:solidFill>
                <a:latin typeface="微软雅黑" panose="020B0503020204020204" charset="-122"/>
                <a:ea typeface="微软雅黑" panose="020B0503020204020204" charset="-122"/>
              </a:rPr>
              <a:t>资质</a:t>
            </a:r>
            <a:r>
              <a:rPr lang="zh-CN" altLang="en-US" sz="3200" b="1" dirty="0">
                <a:solidFill>
                  <a:srgbClr val="003586"/>
                </a:solidFill>
                <a:latin typeface="微软雅黑" panose="020B0503020204020204" charset="-122"/>
                <a:ea typeface="微软雅黑" panose="020B0503020204020204" charset="-122"/>
              </a:rPr>
              <a:t>展示</a:t>
            </a:r>
            <a:endParaRPr lang="zh-CN" altLang="en-US" sz="3200" b="1" dirty="0">
              <a:solidFill>
                <a:srgbClr val="003586"/>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2"/>
          <a:stretch>
            <a:fillRect/>
          </a:stretch>
        </p:blipFill>
        <p:spPr>
          <a:xfrm>
            <a:off x="616585" y="1683385"/>
            <a:ext cx="3276600" cy="4895850"/>
          </a:xfrm>
          <a:prstGeom prst="rect">
            <a:avLst/>
          </a:prstGeom>
        </p:spPr>
      </p:pic>
      <p:pic>
        <p:nvPicPr>
          <p:cNvPr id="4" name="图片 3"/>
          <p:cNvPicPr>
            <a:picLocks noChangeAspect="1"/>
          </p:cNvPicPr>
          <p:nvPr/>
        </p:nvPicPr>
        <p:blipFill>
          <a:blip r:embed="rId3"/>
          <a:stretch>
            <a:fillRect/>
          </a:stretch>
        </p:blipFill>
        <p:spPr>
          <a:xfrm>
            <a:off x="4124325" y="1962150"/>
            <a:ext cx="3790950" cy="2543175"/>
          </a:xfrm>
          <a:prstGeom prst="rect">
            <a:avLst/>
          </a:prstGeom>
        </p:spPr>
      </p:pic>
      <p:pic>
        <p:nvPicPr>
          <p:cNvPr id="5" name="图片 4"/>
          <p:cNvPicPr>
            <a:picLocks noChangeAspect="1"/>
          </p:cNvPicPr>
          <p:nvPr/>
        </p:nvPicPr>
        <p:blipFill>
          <a:blip r:embed="rId4"/>
          <a:stretch>
            <a:fillRect/>
          </a:stretch>
        </p:blipFill>
        <p:spPr>
          <a:xfrm>
            <a:off x="8285480" y="1740535"/>
            <a:ext cx="2981325" cy="4838700"/>
          </a:xfrm>
          <a:prstGeom prst="rect">
            <a:avLst/>
          </a:prstGeom>
        </p:spPr>
      </p:pic>
      <p:pic>
        <p:nvPicPr>
          <p:cNvPr id="6" name="图片 5"/>
          <p:cNvPicPr>
            <a:picLocks noChangeAspect="1"/>
          </p:cNvPicPr>
          <p:nvPr/>
        </p:nvPicPr>
        <p:blipFill>
          <a:blip r:embed="rId5"/>
          <a:stretch>
            <a:fillRect/>
          </a:stretch>
        </p:blipFill>
        <p:spPr>
          <a:xfrm>
            <a:off x="4124325" y="4700270"/>
            <a:ext cx="3867150" cy="2228850"/>
          </a:xfrm>
          <a:prstGeom prst="rect">
            <a:avLst/>
          </a:prstGeom>
        </p:spPr>
      </p:pic>
      <p:pic>
        <p:nvPicPr>
          <p:cNvPr id="7" name="图片 6"/>
          <p:cNvPicPr>
            <a:picLocks noChangeAspect="1"/>
          </p:cNvPicPr>
          <p:nvPr/>
        </p:nvPicPr>
        <p:blipFill>
          <a:blip r:embed="rId6"/>
          <a:stretch>
            <a:fillRect/>
          </a:stretch>
        </p:blipFill>
        <p:spPr>
          <a:xfrm>
            <a:off x="1990725" y="4700270"/>
            <a:ext cx="8372475" cy="1571625"/>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195" name="图片 7"/>
          <p:cNvPicPr>
            <a:picLocks noChangeAspect="1"/>
          </p:cNvPicPr>
          <p:nvPr/>
        </p:nvPicPr>
        <p:blipFill>
          <a:blip r:embed="rId2"/>
          <a:srcRect b="6619"/>
          <a:stretch>
            <a:fillRect/>
          </a:stretch>
        </p:blipFill>
        <p:spPr>
          <a:xfrm>
            <a:off x="843915" y="4346575"/>
            <a:ext cx="10504170" cy="2409825"/>
          </a:xfrm>
          <a:prstGeom prst="rect">
            <a:avLst/>
          </a:prstGeom>
          <a:noFill/>
          <a:ln>
            <a:noFill/>
          </a:ln>
        </p:spPr>
      </p:pic>
      <p:pic>
        <p:nvPicPr>
          <p:cNvPr id="568" name="图片 1"/>
          <p:cNvPicPr>
            <a:picLocks noChangeAspect="1"/>
          </p:cNvPicPr>
          <p:nvPr/>
        </p:nvPicPr>
        <p:blipFill>
          <a:blip r:embed="rId3"/>
          <a:stretch>
            <a:fillRect/>
          </a:stretch>
        </p:blipFill>
        <p:spPr>
          <a:xfrm>
            <a:off x="4843780" y="2640330"/>
            <a:ext cx="1946910" cy="1405255"/>
          </a:xfrm>
          <a:prstGeom prst="rect">
            <a:avLst/>
          </a:prstGeom>
          <a:noFill/>
          <a:ln>
            <a:noFill/>
          </a:ln>
        </p:spPr>
      </p:pic>
      <p:pic>
        <p:nvPicPr>
          <p:cNvPr id="569" name="图片 2"/>
          <p:cNvPicPr>
            <a:picLocks noChangeAspect="1"/>
          </p:cNvPicPr>
          <p:nvPr/>
        </p:nvPicPr>
        <p:blipFill>
          <a:blip r:embed="rId4"/>
          <a:stretch>
            <a:fillRect/>
          </a:stretch>
        </p:blipFill>
        <p:spPr>
          <a:xfrm>
            <a:off x="6946583" y="1122998"/>
            <a:ext cx="1946275" cy="1400175"/>
          </a:xfrm>
          <a:prstGeom prst="rect">
            <a:avLst/>
          </a:prstGeom>
          <a:noFill/>
          <a:ln>
            <a:noFill/>
          </a:ln>
        </p:spPr>
      </p:pic>
      <p:pic>
        <p:nvPicPr>
          <p:cNvPr id="570" name="图片 3"/>
          <p:cNvPicPr>
            <a:picLocks noChangeAspect="1"/>
          </p:cNvPicPr>
          <p:nvPr/>
        </p:nvPicPr>
        <p:blipFill>
          <a:blip r:embed="rId5"/>
          <a:stretch>
            <a:fillRect/>
          </a:stretch>
        </p:blipFill>
        <p:spPr>
          <a:xfrm>
            <a:off x="9209723" y="1108075"/>
            <a:ext cx="1929765" cy="1399540"/>
          </a:xfrm>
          <a:prstGeom prst="rect">
            <a:avLst/>
          </a:prstGeom>
          <a:noFill/>
          <a:ln>
            <a:noFill/>
          </a:ln>
        </p:spPr>
      </p:pic>
      <p:pic>
        <p:nvPicPr>
          <p:cNvPr id="571" name="图片 4"/>
          <p:cNvPicPr>
            <a:picLocks noChangeAspect="1"/>
          </p:cNvPicPr>
          <p:nvPr/>
        </p:nvPicPr>
        <p:blipFill>
          <a:blip r:embed="rId6"/>
          <a:stretch>
            <a:fillRect/>
          </a:stretch>
        </p:blipFill>
        <p:spPr>
          <a:xfrm>
            <a:off x="4855528" y="1124268"/>
            <a:ext cx="1950085" cy="1367155"/>
          </a:xfrm>
          <a:prstGeom prst="rect">
            <a:avLst/>
          </a:prstGeom>
          <a:noFill/>
          <a:ln>
            <a:noFill/>
          </a:ln>
        </p:spPr>
      </p:pic>
      <p:pic>
        <p:nvPicPr>
          <p:cNvPr id="572" name="图片 5"/>
          <p:cNvPicPr>
            <a:picLocks noChangeAspect="1"/>
          </p:cNvPicPr>
          <p:nvPr/>
        </p:nvPicPr>
        <p:blipFill>
          <a:blip r:embed="rId7"/>
          <a:stretch>
            <a:fillRect/>
          </a:stretch>
        </p:blipFill>
        <p:spPr>
          <a:xfrm>
            <a:off x="6966903" y="2620645"/>
            <a:ext cx="1925955" cy="1367790"/>
          </a:xfrm>
          <a:prstGeom prst="rect">
            <a:avLst/>
          </a:prstGeom>
          <a:noFill/>
          <a:ln>
            <a:noFill/>
          </a:ln>
        </p:spPr>
      </p:pic>
      <p:pic>
        <p:nvPicPr>
          <p:cNvPr id="573" name="图片 6"/>
          <p:cNvPicPr>
            <a:picLocks noChangeAspect="1"/>
          </p:cNvPicPr>
          <p:nvPr/>
        </p:nvPicPr>
        <p:blipFill>
          <a:blip r:embed="rId8"/>
          <a:stretch>
            <a:fillRect/>
          </a:stretch>
        </p:blipFill>
        <p:spPr>
          <a:xfrm>
            <a:off x="9150985" y="2640013"/>
            <a:ext cx="1988820" cy="1348105"/>
          </a:xfrm>
          <a:prstGeom prst="rect">
            <a:avLst/>
          </a:prstGeom>
          <a:noFill/>
          <a:ln>
            <a:noFill/>
          </a:ln>
        </p:spPr>
      </p:pic>
      <p:pic>
        <p:nvPicPr>
          <p:cNvPr id="123" name="图片 6"/>
          <p:cNvPicPr>
            <a:picLocks noChangeAspect="1"/>
          </p:cNvPicPr>
          <p:nvPr/>
        </p:nvPicPr>
        <p:blipFill>
          <a:blip r:embed="rId9"/>
          <a:srcRect l="2081"/>
          <a:stretch>
            <a:fillRect/>
          </a:stretch>
        </p:blipFill>
        <p:spPr>
          <a:xfrm>
            <a:off x="895350" y="1094105"/>
            <a:ext cx="3819525" cy="300609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4" name="任意多边形: 形状 28"/>
          <p:cNvSpPr/>
          <p:nvPr>
            <p:custDataLst>
              <p:tags r:id="rId2"/>
            </p:custDataLst>
          </p:nvPr>
        </p:nvSpPr>
        <p:spPr>
          <a:xfrm>
            <a:off x="7181833" y="4253706"/>
            <a:ext cx="5010184" cy="2636202"/>
          </a:xfrm>
          <a:custGeom>
            <a:avLst/>
            <a:gdLst>
              <a:gd name="connsiteX0" fmla="*/ 2659415 w 5010184"/>
              <a:gd name="connsiteY0" fmla="*/ 0 h 2636202"/>
              <a:gd name="connsiteX1" fmla="*/ 4909515 w 5010184"/>
              <a:gd name="connsiteY1" fmla="*/ 1240110 h 2636202"/>
              <a:gd name="connsiteX2" fmla="*/ 5010184 w 5010184"/>
              <a:gd name="connsiteY2" fmla="*/ 1416443 h 2636202"/>
              <a:gd name="connsiteX3" fmla="*/ 5010184 w 5010184"/>
              <a:gd name="connsiteY3" fmla="*/ 2636202 h 2636202"/>
              <a:gd name="connsiteX4" fmla="*/ 0 w 5010184"/>
              <a:gd name="connsiteY4" fmla="*/ 2636202 h 2636202"/>
              <a:gd name="connsiteX5" fmla="*/ 12502 w 5010184"/>
              <a:gd name="connsiteY5" fmla="*/ 2388614 h 2636202"/>
              <a:gd name="connsiteX6" fmla="*/ 2659415 w 5010184"/>
              <a:gd name="connsiteY6" fmla="*/ 0 h 263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184" h="2636202">
                <a:moveTo>
                  <a:pt x="2659415" y="0"/>
                </a:moveTo>
                <a:cubicBezTo>
                  <a:pt x="3606512" y="0"/>
                  <a:pt x="4438030" y="494855"/>
                  <a:pt x="4909515" y="1240110"/>
                </a:cubicBezTo>
                <a:lnTo>
                  <a:pt x="5010184" y="1416443"/>
                </a:lnTo>
                <a:lnTo>
                  <a:pt x="5010184" y="2636202"/>
                </a:lnTo>
                <a:lnTo>
                  <a:pt x="0" y="2636202"/>
                </a:lnTo>
                <a:lnTo>
                  <a:pt x="12502" y="2388614"/>
                </a:lnTo>
                <a:cubicBezTo>
                  <a:pt x="148754" y="1046966"/>
                  <a:pt x="1281819" y="0"/>
                  <a:pt x="2659415" y="0"/>
                </a:cubicBezTo>
                <a:close/>
              </a:path>
            </a:pathLst>
          </a:custGeom>
          <a:solidFill>
            <a:srgbClr val="438BC2">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5" name="矩形 4"/>
          <p:cNvSpPr/>
          <p:nvPr>
            <p:custDataLst>
              <p:tags r:id="rId3"/>
            </p:custDataLst>
          </p:nvPr>
        </p:nvSpPr>
        <p:spPr>
          <a:xfrm>
            <a:off x="0" y="687705"/>
            <a:ext cx="7402195" cy="647700"/>
          </a:xfrm>
          <a:prstGeom prst="rect">
            <a:avLst/>
          </a:prstGeom>
          <a:solidFill>
            <a:srgbClr val="438BC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custDataLst>
              <p:tags r:id="rId4"/>
            </p:custDataLst>
          </p:nvPr>
        </p:nvSpPr>
        <p:spPr>
          <a:xfrm>
            <a:off x="0" y="688340"/>
            <a:ext cx="211455" cy="647065"/>
          </a:xfrm>
          <a:prstGeom prst="rect">
            <a:avLst/>
          </a:prstGeom>
          <a:solidFill>
            <a:srgbClr val="438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6" name="任意多边形: 形状 27"/>
          <p:cNvSpPr/>
          <p:nvPr>
            <p:custDataLst>
              <p:tags r:id="rId5"/>
            </p:custDataLst>
          </p:nvPr>
        </p:nvSpPr>
        <p:spPr>
          <a:xfrm>
            <a:off x="8929387" y="2828132"/>
            <a:ext cx="3262630" cy="4061777"/>
          </a:xfrm>
          <a:custGeom>
            <a:avLst/>
            <a:gdLst>
              <a:gd name="connsiteX0" fmla="*/ 2254885 w 3262630"/>
              <a:gd name="connsiteY0" fmla="*/ 0 h 4061777"/>
              <a:gd name="connsiteX1" fmla="*/ 3132588 w 3262630"/>
              <a:gd name="connsiteY1" fmla="*/ 177200 h 4061777"/>
              <a:gd name="connsiteX2" fmla="*/ 3262630 w 3262630"/>
              <a:gd name="connsiteY2" fmla="*/ 239845 h 4061777"/>
              <a:gd name="connsiteX3" fmla="*/ 3262630 w 3262630"/>
              <a:gd name="connsiteY3" fmla="*/ 4061777 h 4061777"/>
              <a:gd name="connsiteX4" fmla="*/ 910050 w 3262630"/>
              <a:gd name="connsiteY4" fmla="*/ 4061777 h 4061777"/>
              <a:gd name="connsiteX5" fmla="*/ 820569 w 3262630"/>
              <a:gd name="connsiteY5" fmla="*/ 3994864 h 4061777"/>
              <a:gd name="connsiteX6" fmla="*/ 0 w 3262630"/>
              <a:gd name="connsiteY6" fmla="*/ 2254885 h 4061777"/>
              <a:gd name="connsiteX7" fmla="*/ 2254885 w 3262630"/>
              <a:gd name="connsiteY7" fmla="*/ 0 h 406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630" h="4061777">
                <a:moveTo>
                  <a:pt x="2254885" y="0"/>
                </a:moveTo>
                <a:cubicBezTo>
                  <a:pt x="2566220" y="0"/>
                  <a:pt x="2862817" y="63097"/>
                  <a:pt x="3132588" y="177200"/>
                </a:cubicBezTo>
                <a:lnTo>
                  <a:pt x="3262630" y="239845"/>
                </a:lnTo>
                <a:lnTo>
                  <a:pt x="3262630" y="4061777"/>
                </a:lnTo>
                <a:lnTo>
                  <a:pt x="910050" y="4061777"/>
                </a:lnTo>
                <a:lnTo>
                  <a:pt x="820569" y="3994864"/>
                </a:lnTo>
                <a:cubicBezTo>
                  <a:pt x="319427" y="3581285"/>
                  <a:pt x="0" y="2955389"/>
                  <a:pt x="0" y="2254885"/>
                </a:cubicBezTo>
                <a:cubicBezTo>
                  <a:pt x="0" y="1009546"/>
                  <a:pt x="1009546" y="0"/>
                  <a:pt x="2254885" y="0"/>
                </a:cubicBezTo>
                <a:close/>
              </a:path>
            </a:pathLst>
          </a:custGeom>
          <a:solidFill>
            <a:srgbClr val="D1E2E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8" name="文本框 7"/>
          <p:cNvSpPr txBox="1"/>
          <p:nvPr>
            <p:custDataLst>
              <p:tags r:id="rId6"/>
            </p:custDataLst>
          </p:nvPr>
        </p:nvSpPr>
        <p:spPr>
          <a:xfrm>
            <a:off x="211455" y="624205"/>
            <a:ext cx="6731000" cy="762000"/>
          </a:xfrm>
          <a:prstGeom prst="rect">
            <a:avLst/>
          </a:prstGeom>
          <a:noFill/>
        </p:spPr>
        <p:txBody>
          <a:bodyPr wrap="square" lIns="91440" tIns="45720" rIns="91440" bIns="45720" rtlCol="0" anchor="ctr" anchorCtr="0">
            <a:normAutofit/>
          </a:bodyPr>
          <a:p>
            <a:r>
              <a:rPr lang="zh-CN" altLang="en-US" sz="2800" b="1" spc="160" dirty="0">
                <a:solidFill>
                  <a:schemeClr val="dk1"/>
                </a:solidFill>
                <a:latin typeface="Arial" panose="020B0604020202020204" pitchFamily="34" charset="0"/>
                <a:ea typeface="微软雅黑" panose="020B0503020204020204" charset="-122"/>
                <a:sym typeface="Arial" panose="020B0604020202020204" pitchFamily="34" charset="0"/>
              </a:rPr>
              <a:t>体检套餐</a:t>
            </a:r>
            <a:endParaRPr lang="zh-CN" altLang="en-US" sz="2800" b="1" spc="16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graphicFrame>
        <p:nvGraphicFramePr>
          <p:cNvPr id="9" name="表格 8"/>
          <p:cNvGraphicFramePr/>
          <p:nvPr>
            <p:custDataLst>
              <p:tags r:id="rId7"/>
            </p:custDataLst>
          </p:nvPr>
        </p:nvGraphicFramePr>
        <p:xfrm>
          <a:off x="416560" y="1557020"/>
          <a:ext cx="11295380" cy="4540885"/>
        </p:xfrm>
        <a:graphic>
          <a:graphicData uri="http://schemas.openxmlformats.org/drawingml/2006/table">
            <a:tbl>
              <a:tblPr firstRow="1" bandRow="1">
                <a:tableStyleId>{5940675A-B579-460E-94D1-54222C63F5DA}</a:tableStyleId>
              </a:tblPr>
              <a:tblGrid>
                <a:gridCol w="1071245"/>
                <a:gridCol w="10224135"/>
              </a:tblGrid>
              <a:tr h="798830">
                <a:tc>
                  <a:txBody>
                    <a:bodyPr/>
                    <a:p>
                      <a:pPr algn="ctr">
                        <a:lnSpc>
                          <a:spcPct val="130000"/>
                        </a:lnSpc>
                        <a:buNone/>
                      </a:pPr>
                      <a:r>
                        <a:rPr lang="zh-CN" altLang="en-US" sz="1600" b="1">
                          <a:solidFill>
                            <a:schemeClr val="tx1"/>
                          </a:solidFill>
                        </a:rPr>
                        <a:t>套餐内容</a:t>
                      </a:r>
                      <a:endParaRPr lang="zh-CN" altLang="en-US" sz="1600" b="1">
                        <a:solidFill>
                          <a:schemeClr val="tx1"/>
                        </a:solidFill>
                      </a:endParaRPr>
                    </a:p>
                  </a:txBody>
                  <a:tcPr anchor="ctr" anchorCtr="0">
                    <a:solidFill>
                      <a:srgbClr val="BACDDC"/>
                    </a:solidFill>
                  </a:tcPr>
                </a:tc>
                <a:tc>
                  <a:txBody>
                    <a:bodyPr/>
                    <a:p>
                      <a:pPr algn="ctr">
                        <a:lnSpc>
                          <a:spcPct val="130000"/>
                        </a:lnSpc>
                        <a:buNone/>
                      </a:pPr>
                      <a:r>
                        <a:rPr lang="zh-CN" altLang="en-US" sz="1600" b="1" spc="160" dirty="0">
                          <a:solidFill>
                            <a:schemeClr val="tx1"/>
                          </a:solidFill>
                          <a:latin typeface="Arial" panose="020B0604020202020204" pitchFamily="34" charset="0"/>
                          <a:ea typeface="微软雅黑" panose="020B0503020204020204" charset="-122"/>
                          <a:sym typeface="Arial" panose="020B0604020202020204" pitchFamily="34" charset="0"/>
                        </a:rPr>
                        <a:t>项目明细</a:t>
                      </a:r>
                      <a:endParaRPr lang="zh-CN" altLang="en-US" sz="1600" b="1" spc="160" dirty="0">
                        <a:solidFill>
                          <a:schemeClr val="tx1"/>
                        </a:solidFill>
                        <a:latin typeface="Arial" panose="020B0604020202020204" pitchFamily="34" charset="0"/>
                        <a:ea typeface="微软雅黑" panose="020B0503020204020204" charset="-122"/>
                        <a:sym typeface="Arial" panose="020B0604020202020204" pitchFamily="34" charset="0"/>
                      </a:endParaRPr>
                    </a:p>
                  </a:txBody>
                  <a:tcPr anchor="ctr" anchorCtr="0">
                    <a:noFill/>
                  </a:tcPr>
                </a:tc>
              </a:tr>
              <a:tr h="1617980">
                <a:tc>
                  <a:txBody>
                    <a:bodyPr/>
                    <a:p>
                      <a:pPr algn="ctr">
                        <a:lnSpc>
                          <a:spcPct val="180000"/>
                        </a:lnSpc>
                        <a:buNone/>
                      </a:pPr>
                      <a:r>
                        <a:rPr sz="1400" b="1">
                          <a:latin typeface="+mn-ea"/>
                          <a:cs typeface="宋体" panose="02010600030101010101" pitchFamily="2" charset="-122"/>
                          <a:sym typeface="+mn-ea"/>
                        </a:rPr>
                        <a:t>基础</a:t>
                      </a:r>
                      <a:r>
                        <a:rPr lang="zh-CN" sz="1400" b="1">
                          <a:latin typeface="+mn-ea"/>
                          <a:cs typeface="宋体" panose="02010600030101010101" pitchFamily="2" charset="-122"/>
                          <a:sym typeface="+mn-ea"/>
                        </a:rPr>
                        <a:t>套餐</a:t>
                      </a:r>
                      <a:r>
                        <a:rPr sz="1400" b="1">
                          <a:latin typeface="+mn-ea"/>
                          <a:cs typeface="宋体" panose="02010600030101010101" pitchFamily="2" charset="-122"/>
                          <a:sym typeface="+mn-ea"/>
                        </a:rPr>
                        <a:t>内容</a:t>
                      </a:r>
                      <a:endParaRPr lang="zh-CN" altLang="en-US" sz="1400" b="1">
                        <a:latin typeface="+mn-ea"/>
                        <a:cs typeface="宋体" panose="02010600030101010101" pitchFamily="2" charset="-122"/>
                        <a:sym typeface="+mn-ea"/>
                      </a:endParaRPr>
                    </a:p>
                  </a:txBody>
                  <a:tcPr anchor="ctr" anchorCtr="0">
                    <a:solidFill>
                      <a:srgbClr val="BACDDC"/>
                    </a:solidFill>
                  </a:tcPr>
                </a:tc>
                <a:tc>
                  <a:txBody>
                    <a:bodyPr/>
                    <a:p>
                      <a:pPr marL="0" indent="0" algn="l">
                        <a:lnSpc>
                          <a:spcPct val="180000"/>
                        </a:lnSpc>
                      </a:pPr>
                      <a:r>
                        <a:rPr sz="1400">
                          <a:solidFill>
                            <a:schemeClr val="tx1"/>
                          </a:solidFill>
                          <a:latin typeface="+mn-ea"/>
                          <a:cs typeface="+mn-ea"/>
                          <a:sym typeface="+mn-ea"/>
                        </a:rPr>
                        <a:t>一般检查、内科、外科、眼科、耳鼻喉、妇科、心电图、血常规、尿常规、肝功能、血脂、血糖、肾功</a:t>
                      </a:r>
                      <a:r>
                        <a:rPr lang="en-US" sz="1400">
                          <a:solidFill>
                            <a:schemeClr val="tx1"/>
                          </a:solidFill>
                          <a:latin typeface="+mn-ea"/>
                          <a:cs typeface="+mn-ea"/>
                          <a:sym typeface="+mn-ea"/>
                        </a:rPr>
                        <a:t> </a:t>
                      </a:r>
                      <a:r>
                        <a:rPr sz="1400">
                          <a:solidFill>
                            <a:schemeClr val="tx1"/>
                          </a:solidFill>
                          <a:latin typeface="+mn-ea"/>
                          <a:cs typeface="+mn-ea"/>
                          <a:sym typeface="+mn-ea"/>
                        </a:rPr>
                        <a:t>能、甲状腺功能、肿瘤标志物检测5项、幽门螺旋杆菌C-13呼气、胸部CT、高清彩色多普勒B超（肝、胆、胰、脾、肾、甲状腺、前列腺、子宫附件、阴超、乳腺彩超）、骨密度超声</a:t>
                      </a:r>
                      <a:endParaRPr lang="zh-CN" altLang="en-US" sz="1400">
                        <a:solidFill>
                          <a:schemeClr val="tx1"/>
                        </a:solidFill>
                        <a:latin typeface="+mn-ea"/>
                        <a:cs typeface="+mn-ea"/>
                        <a:sym typeface="+mn-ea"/>
                      </a:endParaRPr>
                    </a:p>
                  </a:txBody>
                  <a:tcPr anchor="ctr" anchorCtr="0">
                    <a:noFill/>
                  </a:tcPr>
                </a:tc>
              </a:tr>
              <a:tr h="2124075">
                <a:tc>
                  <a:txBody>
                    <a:bodyPr/>
                    <a:p>
                      <a:pPr algn="ctr">
                        <a:lnSpc>
                          <a:spcPct val="180000"/>
                        </a:lnSpc>
                        <a:buNone/>
                      </a:pPr>
                      <a:r>
                        <a:rPr lang="zh-CN" altLang="en-US" sz="1400" b="1">
                          <a:latin typeface="+mn-ea"/>
                          <a:cs typeface="宋体" panose="02010600030101010101" pitchFamily="2" charset="-122"/>
                          <a:sym typeface="+mn-ea"/>
                        </a:rPr>
                        <a:t>加项包</a:t>
                      </a:r>
                      <a:endParaRPr lang="zh-CN" altLang="en-US" sz="1400" b="1">
                        <a:latin typeface="+mn-ea"/>
                        <a:cs typeface="宋体" panose="02010600030101010101" pitchFamily="2" charset="-122"/>
                        <a:sym typeface="+mn-ea"/>
                      </a:endParaRPr>
                    </a:p>
                    <a:p>
                      <a:pPr algn="ctr">
                        <a:lnSpc>
                          <a:spcPct val="180000"/>
                        </a:lnSpc>
                        <a:buNone/>
                      </a:pPr>
                      <a:r>
                        <a:rPr lang="zh-CN" altLang="en-US" sz="1400" b="1">
                          <a:latin typeface="+mn-ea"/>
                          <a:cs typeface="宋体" panose="02010600030101010101" pitchFamily="2" charset="-122"/>
                          <a:sym typeface="+mn-ea"/>
                        </a:rPr>
                        <a:t>内容（三选一）</a:t>
                      </a:r>
                      <a:endParaRPr lang="zh-CN" altLang="en-US" sz="1400" b="1">
                        <a:latin typeface="+mn-ea"/>
                        <a:cs typeface="宋体" panose="02010600030101010101" pitchFamily="2" charset="-122"/>
                        <a:sym typeface="+mn-ea"/>
                      </a:endParaRPr>
                    </a:p>
                  </a:txBody>
                  <a:tcPr anchor="ctr" anchorCtr="0">
                    <a:solidFill>
                      <a:srgbClr val="BACDDC"/>
                    </a:solidFill>
                  </a:tcPr>
                </a:tc>
                <a:tc>
                  <a:txBody>
                    <a:bodyPr/>
                    <a:p>
                      <a:pPr marL="0" indent="0" algn="l">
                        <a:lnSpc>
                          <a:spcPct val="180000"/>
                        </a:lnSpc>
                      </a:pPr>
                      <a:r>
                        <a:rPr lang="en-US" sz="1400">
                          <a:solidFill>
                            <a:schemeClr val="tx1"/>
                          </a:solidFill>
                          <a:latin typeface="+mn-ea"/>
                          <a:cs typeface="+mn-ea"/>
                          <a:sym typeface="+mn-ea"/>
                        </a:rPr>
                        <a:t> </a:t>
                      </a:r>
                      <a:r>
                        <a:rPr sz="1400">
                          <a:solidFill>
                            <a:schemeClr val="tx1"/>
                          </a:solidFill>
                          <a:latin typeface="+mn-ea"/>
                          <a:cs typeface="+mn-ea"/>
                          <a:sym typeface="+mn-ea"/>
                        </a:rPr>
                        <a:t>1）心血管包：血粘度、同型半胱氨酸(HCY)、颈动脉彩超/心脏彩超（二选一）。已婚女性：乳腺彩超</a:t>
                      </a:r>
                      <a:r>
                        <a:rPr lang="zh-CN" sz="1400">
                          <a:solidFill>
                            <a:schemeClr val="tx1"/>
                          </a:solidFill>
                          <a:latin typeface="+mn-ea"/>
                          <a:cs typeface="+mn-ea"/>
                          <a:sym typeface="+mn-ea"/>
                        </a:rPr>
                        <a:t>或</a:t>
                      </a:r>
                      <a:r>
                        <a:rPr sz="1400">
                          <a:solidFill>
                            <a:schemeClr val="tx1"/>
                          </a:solidFill>
                          <a:latin typeface="+mn-ea"/>
                          <a:cs typeface="+mn-ea"/>
                          <a:sym typeface="+mn-ea"/>
                        </a:rPr>
                        <a:t>乳</a:t>
                      </a:r>
                      <a:endParaRPr sz="1400">
                        <a:solidFill>
                          <a:schemeClr val="tx1"/>
                        </a:solidFill>
                        <a:latin typeface="+mn-ea"/>
                        <a:cs typeface="+mn-ea"/>
                        <a:sym typeface="+mn-ea"/>
                      </a:endParaRPr>
                    </a:p>
                    <a:p>
                      <a:pPr marL="0" indent="0" algn="l">
                        <a:lnSpc>
                          <a:spcPct val="180000"/>
                        </a:lnSpc>
                      </a:pPr>
                      <a:r>
                        <a:rPr lang="en-US" sz="1400">
                          <a:solidFill>
                            <a:schemeClr val="tx1"/>
                          </a:solidFill>
                          <a:latin typeface="+mn-ea"/>
                          <a:cs typeface="+mn-ea"/>
                          <a:sym typeface="+mn-ea"/>
                        </a:rPr>
                        <a:t>    </a:t>
                      </a:r>
                      <a:r>
                        <a:rPr sz="1400">
                          <a:solidFill>
                            <a:schemeClr val="tx1"/>
                          </a:solidFill>
                          <a:latin typeface="+mn-ea"/>
                          <a:cs typeface="+mn-ea"/>
                          <a:sym typeface="+mn-ea"/>
                        </a:rPr>
                        <a:t>腺钼靶。</a:t>
                      </a:r>
                      <a:endParaRPr sz="1400" b="0">
                        <a:solidFill>
                          <a:schemeClr val="tx1"/>
                        </a:solidFill>
                        <a:latin typeface="+mn-ea"/>
                        <a:cs typeface="+mn-ea"/>
                      </a:endParaRPr>
                    </a:p>
                    <a:p>
                      <a:pPr marL="0" indent="0" algn="l">
                        <a:lnSpc>
                          <a:spcPct val="180000"/>
                        </a:lnSpc>
                      </a:pPr>
                      <a:r>
                        <a:rPr sz="1400">
                          <a:solidFill>
                            <a:schemeClr val="tx1"/>
                          </a:solidFill>
                          <a:latin typeface="+mn-ea"/>
                          <a:cs typeface="+mn-ea"/>
                          <a:sym typeface="+mn-ea"/>
                        </a:rPr>
                        <a:t> 2）消化系统包：胃功能</a:t>
                      </a:r>
                      <a:r>
                        <a:rPr lang="zh-CN" sz="1400">
                          <a:solidFill>
                            <a:schemeClr val="tx1"/>
                          </a:solidFill>
                          <a:latin typeface="+mn-ea"/>
                          <a:cs typeface="+mn-ea"/>
                          <a:sym typeface="+mn-ea"/>
                        </a:rPr>
                        <a:t>（</a:t>
                      </a:r>
                      <a:r>
                        <a:rPr lang="zh-CN" altLang="en-US" sz="1400">
                          <a:solidFill>
                            <a:schemeClr val="tx1"/>
                          </a:solidFill>
                          <a:latin typeface="+mn-ea"/>
                          <a:cs typeface="+mn-ea"/>
                          <a:sym typeface="+mn-ea"/>
                        </a:rPr>
                        <a:t>胃蛋白酶原</a:t>
                      </a:r>
                      <a:r>
                        <a:rPr lang="en-US" altLang="en-US" sz="1400">
                          <a:solidFill>
                            <a:schemeClr val="tx1"/>
                          </a:solidFill>
                          <a:latin typeface="+mn-ea"/>
                          <a:cs typeface="+mn-ea"/>
                          <a:sym typeface="+mn-ea"/>
                        </a:rPr>
                        <a:t>Ⅰ</a:t>
                      </a:r>
                      <a:r>
                        <a:rPr lang="zh-CN" altLang="en-US" sz="1400">
                          <a:solidFill>
                            <a:schemeClr val="tx1"/>
                          </a:solidFill>
                          <a:latin typeface="+mn-ea"/>
                          <a:cs typeface="+mn-ea"/>
                          <a:sym typeface="+mn-ea"/>
                        </a:rPr>
                        <a:t>（</a:t>
                      </a:r>
                      <a:r>
                        <a:rPr lang="en-US" altLang="zh-CN" sz="1400">
                          <a:solidFill>
                            <a:schemeClr val="tx1"/>
                          </a:solidFill>
                          <a:latin typeface="+mn-ea"/>
                          <a:cs typeface="+mn-ea"/>
                          <a:sym typeface="+mn-ea"/>
                        </a:rPr>
                        <a:t>PG</a:t>
                      </a:r>
                      <a:r>
                        <a:rPr lang="en-US" altLang="en-US" sz="1400">
                          <a:solidFill>
                            <a:schemeClr val="tx1"/>
                          </a:solidFill>
                          <a:latin typeface="+mn-ea"/>
                          <a:cs typeface="+mn-ea"/>
                          <a:sym typeface="+mn-ea"/>
                        </a:rPr>
                        <a:t>Ⅰ</a:t>
                      </a:r>
                      <a:r>
                        <a:rPr lang="zh-CN" altLang="en-US" sz="1400">
                          <a:solidFill>
                            <a:schemeClr val="tx1"/>
                          </a:solidFill>
                          <a:latin typeface="+mn-ea"/>
                          <a:cs typeface="+mn-ea"/>
                          <a:sym typeface="+mn-ea"/>
                        </a:rPr>
                        <a:t>）、胃蛋白酶原</a:t>
                      </a:r>
                      <a:r>
                        <a:rPr lang="en-US" altLang="en-US" sz="1400">
                          <a:solidFill>
                            <a:schemeClr val="tx1"/>
                          </a:solidFill>
                          <a:latin typeface="+mn-ea"/>
                          <a:cs typeface="+mn-ea"/>
                          <a:sym typeface="+mn-ea"/>
                        </a:rPr>
                        <a:t>Ⅱ</a:t>
                      </a:r>
                      <a:r>
                        <a:rPr lang="zh-CN" altLang="en-US" sz="1400">
                          <a:solidFill>
                            <a:schemeClr val="tx1"/>
                          </a:solidFill>
                          <a:latin typeface="+mn-ea"/>
                          <a:cs typeface="+mn-ea"/>
                          <a:sym typeface="+mn-ea"/>
                        </a:rPr>
                        <a:t>（</a:t>
                      </a:r>
                      <a:r>
                        <a:rPr lang="en-US" altLang="zh-CN" sz="1400">
                          <a:solidFill>
                            <a:schemeClr val="tx1"/>
                          </a:solidFill>
                          <a:latin typeface="+mn-ea"/>
                          <a:cs typeface="+mn-ea"/>
                          <a:sym typeface="+mn-ea"/>
                        </a:rPr>
                        <a:t>PG</a:t>
                      </a:r>
                      <a:r>
                        <a:rPr lang="en-US" altLang="en-US" sz="1400">
                          <a:solidFill>
                            <a:schemeClr val="tx1"/>
                          </a:solidFill>
                          <a:latin typeface="+mn-ea"/>
                          <a:cs typeface="+mn-ea"/>
                          <a:sym typeface="+mn-ea"/>
                        </a:rPr>
                        <a:t>Ⅱ</a:t>
                      </a:r>
                      <a:r>
                        <a:rPr lang="zh-CN" altLang="en-US" sz="1400">
                          <a:solidFill>
                            <a:schemeClr val="tx1"/>
                          </a:solidFill>
                          <a:latin typeface="+mn-ea"/>
                          <a:cs typeface="+mn-ea"/>
                          <a:sym typeface="+mn-ea"/>
                        </a:rPr>
                        <a:t>）、</a:t>
                      </a:r>
                      <a:r>
                        <a:rPr lang="en-US" altLang="zh-CN" sz="1400">
                          <a:solidFill>
                            <a:schemeClr val="tx1"/>
                          </a:solidFill>
                          <a:latin typeface="+mn-ea"/>
                          <a:cs typeface="+mn-ea"/>
                          <a:sym typeface="+mn-ea"/>
                        </a:rPr>
                        <a:t>PG</a:t>
                      </a:r>
                      <a:r>
                        <a:rPr lang="en-US" altLang="en-US" sz="1400">
                          <a:solidFill>
                            <a:schemeClr val="tx1"/>
                          </a:solidFill>
                          <a:latin typeface="+mn-ea"/>
                          <a:cs typeface="+mn-ea"/>
                          <a:sym typeface="+mn-ea"/>
                        </a:rPr>
                        <a:t>Ⅰ</a:t>
                      </a:r>
                      <a:r>
                        <a:rPr lang="en-US" altLang="zh-CN" sz="1400">
                          <a:solidFill>
                            <a:schemeClr val="tx1"/>
                          </a:solidFill>
                          <a:latin typeface="+mn-ea"/>
                          <a:cs typeface="+mn-ea"/>
                          <a:sym typeface="+mn-ea"/>
                        </a:rPr>
                        <a:t>/ PG</a:t>
                      </a:r>
                      <a:r>
                        <a:rPr lang="en-US" altLang="en-US" sz="1400">
                          <a:solidFill>
                            <a:schemeClr val="tx1"/>
                          </a:solidFill>
                          <a:latin typeface="+mn-ea"/>
                          <a:cs typeface="+mn-ea"/>
                          <a:sym typeface="+mn-ea"/>
                        </a:rPr>
                        <a:t>Ⅱ</a:t>
                      </a:r>
                      <a:r>
                        <a:rPr lang="zh-CN" altLang="en-US" sz="1400">
                          <a:solidFill>
                            <a:schemeClr val="tx1"/>
                          </a:solidFill>
                          <a:latin typeface="+mn-ea"/>
                          <a:cs typeface="+mn-ea"/>
                          <a:sym typeface="+mn-ea"/>
                        </a:rPr>
                        <a:t>比值）</a:t>
                      </a:r>
                      <a:r>
                        <a:rPr sz="1400">
                          <a:solidFill>
                            <a:schemeClr val="tx1"/>
                          </a:solidFill>
                          <a:latin typeface="+mn-ea"/>
                          <a:cs typeface="+mn-ea"/>
                          <a:sym typeface="+mn-ea"/>
                        </a:rPr>
                        <a:t>、胃泌素、肿瘤指标物检测</a:t>
                      </a:r>
                      <a:r>
                        <a:rPr lang="zh-CN" sz="1400">
                          <a:solidFill>
                            <a:schemeClr val="tx1"/>
                          </a:solidFill>
                          <a:latin typeface="+mn-ea"/>
                          <a:cs typeface="+mn-ea"/>
                          <a:sym typeface="+mn-ea"/>
                        </a:rPr>
                        <a:t>（</a:t>
                      </a:r>
                      <a:r>
                        <a:rPr lang="en-US" altLang="zh-CN" sz="1400">
                          <a:solidFill>
                            <a:schemeClr val="tx1"/>
                          </a:solidFill>
                          <a:latin typeface="+mn-ea"/>
                          <a:cs typeface="+mn-ea"/>
                          <a:sym typeface="+mn-ea"/>
                        </a:rPr>
                        <a:t>CYFRA21-1</a:t>
                      </a:r>
                      <a:r>
                        <a:rPr lang="zh-CN" altLang="en-US" sz="1400">
                          <a:solidFill>
                            <a:schemeClr val="tx1"/>
                          </a:solidFill>
                          <a:latin typeface="+mn-ea"/>
                          <a:cs typeface="+mn-ea"/>
                          <a:sym typeface="+mn-ea"/>
                        </a:rPr>
                        <a:t>、</a:t>
                      </a:r>
                      <a:r>
                        <a:rPr lang="en-US" altLang="zh-CN" sz="1400">
                          <a:solidFill>
                            <a:schemeClr val="tx1"/>
                          </a:solidFill>
                          <a:latin typeface="+mn-ea"/>
                          <a:cs typeface="+mn-ea"/>
                          <a:sym typeface="+mn-ea"/>
                        </a:rPr>
                        <a:t>CA50</a:t>
                      </a:r>
                      <a:r>
                        <a:rPr lang="zh-CN" altLang="en-US" sz="1400">
                          <a:solidFill>
                            <a:schemeClr val="tx1"/>
                          </a:solidFill>
                          <a:latin typeface="+mn-ea"/>
                          <a:cs typeface="+mn-ea"/>
                          <a:sym typeface="+mn-ea"/>
                        </a:rPr>
                        <a:t>、</a:t>
                      </a:r>
                      <a:r>
                        <a:rPr lang="en-US" altLang="zh-CN" sz="1400">
                          <a:solidFill>
                            <a:schemeClr val="tx1"/>
                          </a:solidFill>
                          <a:latin typeface="+mn-ea"/>
                          <a:cs typeface="+mn-ea"/>
                          <a:sym typeface="+mn-ea"/>
                        </a:rPr>
                        <a:t>CA72-4</a:t>
                      </a:r>
                      <a:r>
                        <a:rPr lang="zh-CN" altLang="en-US" sz="1400">
                          <a:solidFill>
                            <a:schemeClr val="tx1"/>
                          </a:solidFill>
                          <a:latin typeface="+mn-ea"/>
                          <a:cs typeface="+mn-ea"/>
                          <a:sym typeface="+mn-ea"/>
                        </a:rPr>
                        <a:t>、</a:t>
                      </a:r>
                      <a:r>
                        <a:rPr lang="en-US" altLang="zh-CN" sz="1400">
                          <a:solidFill>
                            <a:schemeClr val="tx1"/>
                          </a:solidFill>
                          <a:latin typeface="+mn-ea"/>
                          <a:cs typeface="+mn-ea"/>
                          <a:sym typeface="+mn-ea"/>
                        </a:rPr>
                        <a:t>CA242</a:t>
                      </a:r>
                      <a:r>
                        <a:rPr lang="zh-CN" altLang="en-US" sz="1400">
                          <a:solidFill>
                            <a:schemeClr val="tx1"/>
                          </a:solidFill>
                          <a:latin typeface="+mn-ea"/>
                          <a:cs typeface="+mn-ea"/>
                          <a:sym typeface="+mn-ea"/>
                        </a:rPr>
                        <a:t>、</a:t>
                      </a:r>
                      <a:r>
                        <a:rPr lang="en-US" altLang="zh-CN" sz="1400">
                          <a:solidFill>
                            <a:schemeClr val="tx1"/>
                          </a:solidFill>
                          <a:latin typeface="+mn-ea"/>
                          <a:cs typeface="+mn-ea"/>
                          <a:sym typeface="+mn-ea"/>
                        </a:rPr>
                        <a:t>TSGF</a:t>
                      </a:r>
                      <a:r>
                        <a:rPr lang="zh-CN" altLang="en-US" sz="1400">
                          <a:solidFill>
                            <a:schemeClr val="tx1"/>
                          </a:solidFill>
                          <a:latin typeface="+mn-ea"/>
                          <a:cs typeface="+mn-ea"/>
                          <a:sym typeface="+mn-ea"/>
                        </a:rPr>
                        <a:t>、</a:t>
                      </a:r>
                      <a:r>
                        <a:rPr lang="en-US" altLang="zh-CN" sz="1400">
                          <a:solidFill>
                            <a:schemeClr val="tx1"/>
                          </a:solidFill>
                          <a:latin typeface="+mn-ea"/>
                          <a:cs typeface="+mn-ea"/>
                          <a:sym typeface="+mn-ea"/>
                        </a:rPr>
                        <a:t>NSE</a:t>
                      </a:r>
                      <a:r>
                        <a:rPr lang="zh-CN" altLang="en-US" sz="1400">
                          <a:solidFill>
                            <a:schemeClr val="tx1"/>
                          </a:solidFill>
                          <a:latin typeface="+mn-ea"/>
                          <a:cs typeface="+mn-ea"/>
                          <a:sym typeface="+mn-ea"/>
                        </a:rPr>
                        <a:t>、</a:t>
                      </a:r>
                      <a:r>
                        <a:rPr lang="en-US" altLang="zh-CN" sz="1400">
                          <a:solidFill>
                            <a:schemeClr val="tx1"/>
                          </a:solidFill>
                          <a:latin typeface="+mn-ea"/>
                          <a:cs typeface="+mn-ea"/>
                          <a:sym typeface="+mn-ea"/>
                        </a:rPr>
                        <a:t>β-HCG</a:t>
                      </a:r>
                      <a:r>
                        <a:rPr lang="zh-CN" altLang="en-US" sz="1400">
                          <a:solidFill>
                            <a:schemeClr val="tx1"/>
                          </a:solidFill>
                          <a:latin typeface="+mn-ea"/>
                          <a:cs typeface="+mn-ea"/>
                          <a:sym typeface="+mn-ea"/>
                        </a:rPr>
                        <a:t>）</a:t>
                      </a:r>
                      <a:r>
                        <a:rPr sz="1400">
                          <a:solidFill>
                            <a:schemeClr val="tx1"/>
                          </a:solidFill>
                          <a:latin typeface="+mn-ea"/>
                          <a:cs typeface="+mn-ea"/>
                          <a:sym typeface="+mn-ea"/>
                        </a:rPr>
                        <a:t>。已婚女性：乳腺彩超</a:t>
                      </a:r>
                      <a:r>
                        <a:rPr lang="zh-CN" sz="1400">
                          <a:solidFill>
                            <a:schemeClr val="tx1"/>
                          </a:solidFill>
                          <a:latin typeface="+mn-ea"/>
                          <a:cs typeface="+mn-ea"/>
                          <a:sym typeface="+mn-ea"/>
                        </a:rPr>
                        <a:t>或</a:t>
                      </a:r>
                      <a:r>
                        <a:rPr sz="1400">
                          <a:solidFill>
                            <a:schemeClr val="tx1"/>
                          </a:solidFill>
                          <a:latin typeface="+mn-ea"/>
                          <a:cs typeface="+mn-ea"/>
                          <a:sym typeface="+mn-ea"/>
                        </a:rPr>
                        <a:t>乳腺钼靶。</a:t>
                      </a:r>
                      <a:endParaRPr sz="1400" b="0">
                        <a:solidFill>
                          <a:schemeClr val="tx1"/>
                        </a:solidFill>
                        <a:latin typeface="+mn-ea"/>
                        <a:cs typeface="+mn-ea"/>
                      </a:endParaRPr>
                    </a:p>
                    <a:p>
                      <a:pPr marL="0" indent="0" algn="l">
                        <a:lnSpc>
                          <a:spcPct val="180000"/>
                        </a:lnSpc>
                      </a:pPr>
                      <a:r>
                        <a:rPr lang="en-US" sz="1400">
                          <a:solidFill>
                            <a:schemeClr val="tx1"/>
                          </a:solidFill>
                          <a:latin typeface="+mn-ea"/>
                          <a:cs typeface="+mn-ea"/>
                          <a:sym typeface="+mn-ea"/>
                        </a:rPr>
                        <a:t> </a:t>
                      </a:r>
                      <a:r>
                        <a:rPr sz="1400">
                          <a:solidFill>
                            <a:schemeClr val="tx1"/>
                          </a:solidFill>
                          <a:latin typeface="+mn-ea"/>
                          <a:cs typeface="+mn-ea"/>
                          <a:sym typeface="+mn-ea"/>
                        </a:rPr>
                        <a:t>3）自身免疫包：类风湿检测、抗核抗体、免疫球蛋白、胃泌素释放肽前体、动脉硬化。已婚女性：乳腺彩</a:t>
                      </a:r>
                      <a:endParaRPr sz="1400">
                        <a:solidFill>
                          <a:schemeClr val="tx1"/>
                        </a:solidFill>
                        <a:latin typeface="+mn-ea"/>
                        <a:cs typeface="+mn-ea"/>
                        <a:sym typeface="+mn-ea"/>
                      </a:endParaRPr>
                    </a:p>
                    <a:p>
                      <a:pPr marL="0" indent="0" algn="l">
                        <a:lnSpc>
                          <a:spcPct val="180000"/>
                        </a:lnSpc>
                      </a:pPr>
                      <a:r>
                        <a:rPr lang="en-US" sz="1400">
                          <a:solidFill>
                            <a:schemeClr val="tx1"/>
                          </a:solidFill>
                          <a:latin typeface="+mn-ea"/>
                          <a:cs typeface="+mn-ea"/>
                          <a:sym typeface="+mn-ea"/>
                        </a:rPr>
                        <a:t>    </a:t>
                      </a:r>
                      <a:r>
                        <a:rPr sz="1400">
                          <a:solidFill>
                            <a:schemeClr val="tx1"/>
                          </a:solidFill>
                          <a:latin typeface="+mn-ea"/>
                          <a:cs typeface="+mn-ea"/>
                          <a:sym typeface="+mn-ea"/>
                        </a:rPr>
                        <a:t>超</a:t>
                      </a:r>
                      <a:r>
                        <a:rPr lang="zh-CN" sz="1400">
                          <a:solidFill>
                            <a:schemeClr val="tx1"/>
                          </a:solidFill>
                          <a:latin typeface="+mn-ea"/>
                          <a:cs typeface="+mn-ea"/>
                          <a:sym typeface="+mn-ea"/>
                        </a:rPr>
                        <a:t>或</a:t>
                      </a:r>
                      <a:r>
                        <a:rPr sz="1400">
                          <a:solidFill>
                            <a:schemeClr val="tx1"/>
                          </a:solidFill>
                          <a:latin typeface="+mn-ea"/>
                          <a:cs typeface="+mn-ea"/>
                          <a:sym typeface="+mn-ea"/>
                        </a:rPr>
                        <a:t>乳腺钼靶。</a:t>
                      </a:r>
                      <a:endParaRPr lang="zh-CN" altLang="en-US" sz="1400">
                        <a:solidFill>
                          <a:schemeClr val="tx1"/>
                        </a:solidFill>
                        <a:latin typeface="+mn-ea"/>
                        <a:cs typeface="+mn-ea"/>
                        <a:sym typeface="+mn-ea"/>
                      </a:endParaRPr>
                    </a:p>
                  </a:txBody>
                  <a:tcPr anchor="ctr" anchorCtr="0">
                    <a:no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35" name="TextBox 2"/>
          <p:cNvSpPr txBox="1"/>
          <p:nvPr/>
        </p:nvSpPr>
        <p:spPr>
          <a:xfrm>
            <a:off x="2679418" y="654450"/>
            <a:ext cx="8934689" cy="585953"/>
          </a:xfrm>
          <a:prstGeom prst="rect">
            <a:avLst/>
          </a:prstGeom>
        </p:spPr>
        <p:txBody>
          <a:bodyPr wrap="square" lIns="133945" tIns="66972" rIns="133945" bIns="66972" rtlCol="0" anchor="t">
            <a:spAutoFit/>
          </a:bodyPr>
          <a:lstStyle/>
          <a:p>
            <a:pPr latinLnBrk="1">
              <a:lnSpc>
                <a:spcPct val="113000"/>
              </a:lnSpc>
            </a:pPr>
            <a:r>
              <a:rPr lang="zh-CN" altLang="en-US" sz="2800" b="1" dirty="0">
                <a:solidFill>
                  <a:srgbClr val="003586"/>
                </a:solidFill>
                <a:latin typeface="微软雅黑" panose="020B0503020204020204" charset="-122"/>
                <a:ea typeface="微软雅黑" panose="020B0503020204020204" charset="-122"/>
                <a:sym typeface="+mn-ea"/>
              </a:rPr>
              <a:t>三大系统数字化赋能体检全流程管理</a:t>
            </a:r>
            <a:endParaRPr lang="zh-CN" altLang="en-US" sz="2800" b="1" dirty="0">
              <a:solidFill>
                <a:srgbClr val="003586"/>
              </a:solidFill>
              <a:latin typeface="微软雅黑" panose="020B0503020204020204" charset="-122"/>
              <a:ea typeface="微软雅黑" panose="020B0503020204020204" charset="-122"/>
              <a:sym typeface="+mn-ea"/>
            </a:endParaRPr>
          </a:p>
        </p:txBody>
      </p:sp>
      <p:grpSp>
        <p:nvGrpSpPr>
          <p:cNvPr id="5" name="组合 4"/>
          <p:cNvGrpSpPr/>
          <p:nvPr/>
        </p:nvGrpSpPr>
        <p:grpSpPr>
          <a:xfrm>
            <a:off x="347980" y="1447165"/>
            <a:ext cx="11570970" cy="5071745"/>
            <a:chOff x="978" y="1895"/>
            <a:chExt cx="18222" cy="7987"/>
          </a:xfrm>
        </p:grpSpPr>
        <p:sp>
          <p:nvSpPr>
            <p:cNvPr id="2" name="圆角矩形 4"/>
            <p:cNvSpPr/>
            <p:nvPr>
              <p:custDataLst>
                <p:tags r:id="rId2"/>
              </p:custDataLst>
            </p:nvPr>
          </p:nvSpPr>
          <p:spPr>
            <a:xfrm>
              <a:off x="12893" y="5691"/>
              <a:ext cx="6307" cy="4189"/>
            </a:xfrm>
            <a:prstGeom prst="roundRect">
              <a:avLst>
                <a:gd name="adj" fmla="val 8139"/>
              </a:avLst>
            </a:prstGeom>
            <a:solidFill>
              <a:schemeClr val="bg1"/>
            </a:solidFill>
            <a:ln w="6350">
              <a:solidFill>
                <a:srgbClr val="89898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40"/>
            <p:cNvSpPr txBox="1">
              <a:spLocks noChangeArrowheads="1"/>
            </p:cNvSpPr>
            <p:nvPr>
              <p:custDataLst>
                <p:tags r:id="rId3"/>
              </p:custDataLst>
            </p:nvPr>
          </p:nvSpPr>
          <p:spPr bwMode="auto">
            <a:xfrm>
              <a:off x="9738" y="5451"/>
              <a:ext cx="1958" cy="1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1pPr>
              <a:lvl2pPr marL="4572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2pPr>
              <a:lvl3pPr marL="9144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3pPr>
              <a:lvl4pPr marL="13716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4pPr>
              <a:lvl5pPr marL="1828800" algn="l" rtl="0" fontAlgn="base">
                <a:spcBef>
                  <a:spcPct val="0"/>
                </a:spcBef>
                <a:spcAft>
                  <a:spcPct val="0"/>
                </a:spcAft>
                <a:defRPr kern="1200">
                  <a:solidFill>
                    <a:schemeClr val="tx1"/>
                  </a:solidFill>
                  <a:latin typeface="等线" panose="02010600030101010101" charset="-122"/>
                  <a:ea typeface="等线" panose="02010600030101010101" charset="-122"/>
                  <a:cs typeface="+mn-cs"/>
                </a:defRPr>
              </a:lvl5pPr>
              <a:lvl6pPr marL="2286000" algn="l" defTabSz="914400" rtl="0" eaLnBrk="1" latinLnBrk="0" hangingPunct="1">
                <a:defRPr kern="1200">
                  <a:solidFill>
                    <a:schemeClr val="tx1"/>
                  </a:solidFill>
                  <a:latin typeface="等线" panose="02010600030101010101" charset="-122"/>
                  <a:ea typeface="等线" panose="02010600030101010101" charset="-122"/>
                  <a:cs typeface="+mn-cs"/>
                </a:defRPr>
              </a:lvl6pPr>
              <a:lvl7pPr marL="2743200" algn="l" defTabSz="914400" rtl="0" eaLnBrk="1" latinLnBrk="0" hangingPunct="1">
                <a:defRPr kern="1200">
                  <a:solidFill>
                    <a:schemeClr val="tx1"/>
                  </a:solidFill>
                  <a:latin typeface="等线" panose="02010600030101010101" charset="-122"/>
                  <a:ea typeface="等线" panose="02010600030101010101" charset="-122"/>
                  <a:cs typeface="+mn-cs"/>
                </a:defRPr>
              </a:lvl7pPr>
              <a:lvl8pPr marL="3200400" algn="l" defTabSz="914400" rtl="0" eaLnBrk="1" latinLnBrk="0" hangingPunct="1">
                <a:defRPr kern="1200">
                  <a:solidFill>
                    <a:schemeClr val="tx1"/>
                  </a:solidFill>
                  <a:latin typeface="等线" panose="02010600030101010101" charset="-122"/>
                  <a:ea typeface="等线" panose="02010600030101010101" charset="-122"/>
                  <a:cs typeface="+mn-cs"/>
                </a:defRPr>
              </a:lvl8pPr>
              <a:lvl9pPr marL="3657600" algn="l" defTabSz="914400" rtl="0" eaLnBrk="1" latinLnBrk="0" hangingPunct="1">
                <a:defRPr kern="1200">
                  <a:solidFill>
                    <a:schemeClr val="tx1"/>
                  </a:solidFill>
                  <a:latin typeface="等线" panose="02010600030101010101" charset="-122"/>
                  <a:ea typeface="等线" panose="02010600030101010101" charset="-122"/>
                  <a:cs typeface="+mn-cs"/>
                </a:defRPr>
              </a:lvl9pPr>
            </a:lstStyle>
            <a:p>
              <a:pPr algn="ctr"/>
              <a:r>
                <a:rPr lang="zh-CN" altLang="en-US" sz="2000" b="1" dirty="0">
                  <a:solidFill>
                    <a:schemeClr val="bg1"/>
                  </a:solidFill>
                  <a:latin typeface="微软雅黑" panose="020B0503020204020204" charset="-122"/>
                  <a:ea typeface="微软雅黑" panose="020B0503020204020204" charset="-122"/>
                  <a:sym typeface="Calibri" panose="020F0502020204030204" charset="0"/>
                </a:rPr>
                <a:t>管理</a:t>
              </a:r>
              <a:endParaRPr lang="en-US" altLang="zh-CN" sz="2000" b="1" dirty="0">
                <a:solidFill>
                  <a:schemeClr val="bg1"/>
                </a:solidFill>
                <a:latin typeface="微软雅黑" panose="020B0503020204020204" charset="-122"/>
                <a:ea typeface="微软雅黑" panose="020B0503020204020204" charset="-122"/>
                <a:sym typeface="Calibri" panose="020F0502020204030204" charset="0"/>
              </a:endParaRPr>
            </a:p>
            <a:p>
              <a:pPr algn="ctr"/>
              <a:r>
                <a:rPr lang="zh-CN" altLang="en-US" sz="2000" b="1" dirty="0">
                  <a:solidFill>
                    <a:schemeClr val="bg1"/>
                  </a:solidFill>
                  <a:latin typeface="微软雅黑" panose="020B0503020204020204" charset="-122"/>
                  <a:ea typeface="微软雅黑" panose="020B0503020204020204" charset="-122"/>
                  <a:sym typeface="Calibri" panose="020F0502020204030204" charset="0"/>
                </a:rPr>
                <a:t>精细化</a:t>
              </a:r>
              <a:endParaRPr lang="zh-CN" altLang="en-US" sz="2000" b="1" dirty="0">
                <a:solidFill>
                  <a:schemeClr val="bg1"/>
                </a:solidFill>
                <a:latin typeface="微软雅黑" panose="020B0503020204020204" charset="-122"/>
                <a:ea typeface="微软雅黑" panose="020B0503020204020204" charset="-122"/>
                <a:sym typeface="Calibri" panose="020F0502020204030204" charset="0"/>
              </a:endParaRPr>
            </a:p>
          </p:txBody>
        </p:sp>
        <p:sp>
          <p:nvSpPr>
            <p:cNvPr id="6" name="圆角矩形 4"/>
            <p:cNvSpPr/>
            <p:nvPr>
              <p:custDataLst>
                <p:tags r:id="rId4"/>
              </p:custDataLst>
            </p:nvPr>
          </p:nvSpPr>
          <p:spPr>
            <a:xfrm>
              <a:off x="978" y="4582"/>
              <a:ext cx="5195" cy="3178"/>
            </a:xfrm>
            <a:prstGeom prst="roundRect">
              <a:avLst>
                <a:gd name="adj" fmla="val 8139"/>
              </a:avLst>
            </a:prstGeom>
            <a:solidFill>
              <a:schemeClr val="bg1"/>
            </a:solidFill>
            <a:ln w="6350">
              <a:solidFill>
                <a:srgbClr val="89898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等腰三角形 6"/>
            <p:cNvSpPr/>
            <p:nvPr>
              <p:custDataLst>
                <p:tags r:id="rId5"/>
              </p:custDataLst>
            </p:nvPr>
          </p:nvSpPr>
          <p:spPr>
            <a:xfrm>
              <a:off x="4650" y="3740"/>
              <a:ext cx="9295" cy="5286"/>
            </a:xfrm>
            <a:prstGeom prst="triangle">
              <a:avLst/>
            </a:prstGeom>
            <a:solidFill>
              <a:srgbClr val="003586">
                <a:alpha val="8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等腰三角形 8"/>
            <p:cNvSpPr/>
            <p:nvPr>
              <p:custDataLst>
                <p:tags r:id="rId6"/>
              </p:custDataLst>
            </p:nvPr>
          </p:nvSpPr>
          <p:spPr>
            <a:xfrm>
              <a:off x="5177" y="4116"/>
              <a:ext cx="8183" cy="4686"/>
            </a:xfrm>
            <a:prstGeom prst="triangle">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11229" y="1895"/>
              <a:ext cx="5905" cy="3346"/>
              <a:chOff x="11229" y="1895"/>
              <a:chExt cx="5905" cy="3346"/>
            </a:xfrm>
          </p:grpSpPr>
          <p:sp>
            <p:nvSpPr>
              <p:cNvPr id="11" name="圆角矩形 4"/>
              <p:cNvSpPr/>
              <p:nvPr>
                <p:custDataLst>
                  <p:tags r:id="rId7"/>
                </p:custDataLst>
              </p:nvPr>
            </p:nvSpPr>
            <p:spPr>
              <a:xfrm>
                <a:off x="11229" y="1895"/>
                <a:ext cx="5905" cy="3346"/>
              </a:xfrm>
              <a:prstGeom prst="roundRect">
                <a:avLst>
                  <a:gd name="adj" fmla="val 8139"/>
                </a:avLst>
              </a:prstGeom>
              <a:solidFill>
                <a:schemeClr val="bg1"/>
              </a:solidFill>
              <a:ln w="6350">
                <a:solidFill>
                  <a:srgbClr val="89898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custDataLst>
                  <p:tags r:id="rId8"/>
                </p:custDataLst>
              </p:nvPr>
            </p:nvSpPr>
            <p:spPr>
              <a:xfrm>
                <a:off x="11467" y="2105"/>
                <a:ext cx="5508" cy="2811"/>
              </a:xfrm>
              <a:prstGeom prst="rect">
                <a:avLst/>
              </a:prstGeom>
              <a:solidFill>
                <a:schemeClr val="bg1"/>
              </a:solidFill>
            </p:spPr>
            <p:txBody>
              <a:bodyPr wrap="square" rtlCol="0">
                <a:noAutofit/>
              </a:bodyPr>
              <a:lstStyle/>
              <a:p>
                <a:r>
                  <a:rPr lang="zh-CN" altLang="en-US" sz="1600" b="1" dirty="0">
                    <a:solidFill>
                      <a:srgbClr val="003586"/>
                    </a:solidFill>
                    <a:latin typeface="微软雅黑" panose="020B0503020204020204" charset="-122"/>
                    <a:ea typeface="微软雅黑" panose="020B0503020204020204" charset="-122"/>
                  </a:rPr>
                  <a:t>上线扁鹊体检管理</a:t>
                </a:r>
                <a:r>
                  <a:rPr lang="en-US" altLang="zh-CN" sz="1600" b="1" dirty="0">
                    <a:solidFill>
                      <a:srgbClr val="003586"/>
                    </a:solidFill>
                    <a:latin typeface="微软雅黑" panose="020B0503020204020204" charset="-122"/>
                    <a:ea typeface="微软雅黑" panose="020B0503020204020204" charset="-122"/>
                  </a:rPr>
                  <a:t>SAAS</a:t>
                </a:r>
                <a:r>
                  <a:rPr lang="zh-CN" altLang="en-US" sz="1600" b="1" dirty="0">
                    <a:solidFill>
                      <a:srgbClr val="003586"/>
                    </a:solidFill>
                    <a:latin typeface="微软雅黑" panose="020B0503020204020204" charset="-122"/>
                    <a:ea typeface="微软雅黑" panose="020B0503020204020204" charset="-122"/>
                  </a:rPr>
                  <a:t>云平台，</a:t>
                </a:r>
                <a:endParaRPr lang="en-US" altLang="zh-CN" sz="1600" b="1" dirty="0">
                  <a:solidFill>
                    <a:srgbClr val="003586"/>
                  </a:solidFill>
                  <a:latin typeface="微软雅黑" panose="020B0503020204020204" charset="-122"/>
                  <a:ea typeface="微软雅黑" panose="020B0503020204020204" charset="-122"/>
                </a:endParaRPr>
              </a:p>
              <a:p>
                <a:r>
                  <a:rPr lang="zh-CN" altLang="en-US" sz="1600" b="1" dirty="0">
                    <a:solidFill>
                      <a:srgbClr val="003586"/>
                    </a:solidFill>
                    <a:latin typeface="微软雅黑" panose="020B0503020204020204" charset="-122"/>
                    <a:ea typeface="微软雅黑" panose="020B0503020204020204" charset="-122"/>
                  </a:rPr>
                  <a:t>实现体检全流程数字化、智能化管理</a:t>
                </a:r>
                <a:endParaRPr lang="en-US" altLang="zh-CN" sz="1600" b="1" dirty="0">
                  <a:solidFill>
                    <a:srgbClr val="003586"/>
                  </a:solidFill>
                  <a:latin typeface="微软雅黑" panose="020B0503020204020204" charset="-122"/>
                  <a:ea typeface="微软雅黑" panose="020B0503020204020204" charset="-122"/>
                </a:endParaRPr>
              </a:p>
              <a:p>
                <a:endParaRPr lang="en-US" altLang="zh-CN" sz="1400" b="1" dirty="0">
                  <a:solidFill>
                    <a:srgbClr val="0959D4"/>
                  </a:solidFill>
                  <a:latin typeface="微软雅黑" panose="020B0503020204020204" charset="-122"/>
                  <a:ea typeface="微软雅黑" panose="020B0503020204020204" charset="-122"/>
                </a:endParaRPr>
              </a:p>
              <a:p>
                <a:pPr marL="285750" indent="-285750">
                  <a:buClr>
                    <a:srgbClr val="003586"/>
                  </a:buClr>
                  <a:buFont typeface="Arial" panose="020B0604020202020204" pitchFamily="34" charset="0"/>
                  <a:buChar char="•"/>
                </a:pPr>
                <a:r>
                  <a:rPr lang="zh-CN" altLang="en-US" sz="1600" dirty="0">
                    <a:solidFill>
                      <a:schemeClr val="tx1">
                        <a:lumMod val="75000"/>
                        <a:lumOff val="25000"/>
                      </a:schemeClr>
                    </a:solidFill>
                    <a:latin typeface="微软雅黑 Light" panose="020B0502040204020203" charset="-122"/>
                    <a:ea typeface="微软雅黑 Light" panose="020B0502040204020203" charset="-122"/>
                  </a:rPr>
                  <a:t>分时预约，避免拥堵</a:t>
                </a:r>
                <a:endParaRPr lang="en-US" altLang="zh-CN" sz="1600" dirty="0">
                  <a:solidFill>
                    <a:schemeClr val="tx1">
                      <a:lumMod val="75000"/>
                      <a:lumOff val="25000"/>
                    </a:schemeClr>
                  </a:solidFill>
                  <a:latin typeface="微软雅黑 Light" panose="020B0502040204020203" charset="-122"/>
                  <a:ea typeface="微软雅黑 Light" panose="020B0502040204020203" charset="-122"/>
                </a:endParaRPr>
              </a:p>
              <a:p>
                <a:pPr marL="285750" indent="-285750">
                  <a:buClr>
                    <a:srgbClr val="003586"/>
                  </a:buClr>
                  <a:buFont typeface="Arial" panose="020B0604020202020204" pitchFamily="34" charset="0"/>
                  <a:buChar char="•"/>
                </a:pPr>
                <a:r>
                  <a:rPr lang="zh-CN" altLang="en-US" sz="1600" dirty="0">
                    <a:solidFill>
                      <a:schemeClr val="tx1">
                        <a:lumMod val="75000"/>
                        <a:lumOff val="25000"/>
                      </a:schemeClr>
                    </a:solidFill>
                    <a:latin typeface="微软雅黑 Light" panose="020B0502040204020203" charset="-122"/>
                    <a:ea typeface="微软雅黑 Light" panose="020B0502040204020203" charset="-122"/>
                  </a:rPr>
                  <a:t>快速登记，智能导诊</a:t>
                </a:r>
                <a:endParaRPr lang="en-US" altLang="zh-CN" sz="1600" dirty="0">
                  <a:solidFill>
                    <a:schemeClr val="tx1">
                      <a:lumMod val="75000"/>
                      <a:lumOff val="25000"/>
                    </a:schemeClr>
                  </a:solidFill>
                  <a:latin typeface="微软雅黑 Light" panose="020B0502040204020203" charset="-122"/>
                  <a:ea typeface="微软雅黑 Light" panose="020B0502040204020203" charset="-122"/>
                </a:endParaRPr>
              </a:p>
              <a:p>
                <a:pPr marL="285750" indent="-285750">
                  <a:buClr>
                    <a:srgbClr val="003586"/>
                  </a:buClr>
                  <a:buFont typeface="Arial" panose="020B0604020202020204" pitchFamily="34" charset="0"/>
                  <a:buChar char="•"/>
                </a:pPr>
                <a:r>
                  <a:rPr lang="zh-CN" altLang="en-US" sz="1600" dirty="0">
                    <a:solidFill>
                      <a:schemeClr val="tx1">
                        <a:lumMod val="75000"/>
                        <a:lumOff val="25000"/>
                      </a:schemeClr>
                    </a:solidFill>
                    <a:latin typeface="微软雅黑 Light" panose="020B0502040204020203" charset="-122"/>
                    <a:ea typeface="微软雅黑 Light" panose="020B0502040204020203" charset="-122"/>
                  </a:rPr>
                  <a:t>病史共享，提升准度</a:t>
                </a:r>
                <a:endParaRPr lang="en-US" altLang="zh-CN" sz="1600" dirty="0">
                  <a:solidFill>
                    <a:schemeClr val="tx1">
                      <a:lumMod val="75000"/>
                      <a:lumOff val="25000"/>
                    </a:schemeClr>
                  </a:solidFill>
                  <a:latin typeface="微软雅黑 Light" panose="020B0502040204020203" charset="-122"/>
                  <a:ea typeface="微软雅黑 Light" panose="020B0502040204020203" charset="-122"/>
                </a:endParaRPr>
              </a:p>
              <a:p>
                <a:pPr marL="285750" indent="-285750">
                  <a:buClr>
                    <a:srgbClr val="003586"/>
                  </a:buClr>
                  <a:buFont typeface="Arial" panose="020B0604020202020204" pitchFamily="34" charset="0"/>
                  <a:buChar char="•"/>
                </a:pPr>
                <a:r>
                  <a:rPr lang="zh-CN" altLang="en-US" sz="1600" dirty="0">
                    <a:solidFill>
                      <a:schemeClr val="tx1">
                        <a:lumMod val="75000"/>
                        <a:lumOff val="25000"/>
                      </a:schemeClr>
                    </a:solidFill>
                    <a:latin typeface="微软雅黑 Light" panose="020B0502040204020203" charset="-122"/>
                    <a:ea typeface="微软雅黑 Light" panose="020B0502040204020203" charset="-122"/>
                  </a:rPr>
                  <a:t>数据实时，核算精准</a:t>
                </a:r>
                <a:endParaRPr lang="en-US" altLang="zh-CN" sz="1600" dirty="0">
                  <a:solidFill>
                    <a:schemeClr val="tx1">
                      <a:lumMod val="75000"/>
                      <a:lumOff val="25000"/>
                    </a:schemeClr>
                  </a:solidFill>
                  <a:latin typeface="微软雅黑 Light" panose="020B0502040204020203" charset="-122"/>
                  <a:ea typeface="微软雅黑 Light" panose="020B0502040204020203" charset="-122"/>
                </a:endParaRPr>
              </a:p>
            </p:txBody>
          </p:sp>
        </p:grpSp>
        <p:sp>
          <p:nvSpPr>
            <p:cNvPr id="13" name="矩形 12"/>
            <p:cNvSpPr/>
            <p:nvPr>
              <p:custDataLst>
                <p:tags r:id="rId9"/>
              </p:custDataLst>
            </p:nvPr>
          </p:nvSpPr>
          <p:spPr>
            <a:xfrm>
              <a:off x="1084" y="4911"/>
              <a:ext cx="5001" cy="3102"/>
            </a:xfrm>
            <a:prstGeom prst="rect">
              <a:avLst/>
            </a:prstGeom>
          </p:spPr>
          <p:txBody>
            <a:bodyPr wrap="square">
              <a:spAutoFit/>
            </a:bodyPr>
            <a:lstStyle/>
            <a:p>
              <a:r>
                <a:rPr lang="zh-CN" altLang="en-US" sz="1600" b="1" dirty="0">
                  <a:solidFill>
                    <a:srgbClr val="003586"/>
                  </a:solidFill>
                  <a:latin typeface="微软雅黑" panose="020B0503020204020204" charset="-122"/>
                  <a:ea typeface="微软雅黑" panose="020B0503020204020204" charset="-122"/>
                </a:rPr>
                <a:t>实现</a:t>
              </a:r>
              <a:r>
                <a:rPr lang="zh-CN" altLang="zh-CN" sz="1600" b="1" dirty="0">
                  <a:solidFill>
                    <a:srgbClr val="003586"/>
                  </a:solidFill>
                  <a:latin typeface="微软雅黑" panose="020B0503020204020204" charset="-122"/>
                  <a:ea typeface="微软雅黑" panose="020B0503020204020204" charset="-122"/>
                </a:rPr>
                <a:t>检验科</a:t>
              </a:r>
              <a:r>
                <a:rPr lang="zh-CN" altLang="en-US" sz="1600" b="1" dirty="0">
                  <a:solidFill>
                    <a:srgbClr val="003586"/>
                  </a:solidFill>
                  <a:latin typeface="微软雅黑" panose="020B0503020204020204" charset="-122"/>
                  <a:ea typeface="微软雅黑" panose="020B0503020204020204" charset="-122"/>
                </a:rPr>
                <a:t>信息管理</a:t>
              </a:r>
              <a:r>
                <a:rPr lang="zh-CN" altLang="zh-CN" sz="1600" b="1" dirty="0">
                  <a:solidFill>
                    <a:srgbClr val="003586"/>
                  </a:solidFill>
                  <a:latin typeface="微软雅黑" panose="020B0503020204020204" charset="-122"/>
                  <a:ea typeface="微软雅黑" panose="020B0503020204020204" charset="-122"/>
                </a:rPr>
                <a:t>智能升级</a:t>
              </a:r>
              <a:endParaRPr lang="en-US" altLang="zh-CN" sz="1600" b="1" dirty="0">
                <a:solidFill>
                  <a:srgbClr val="003586"/>
                </a:solidFill>
                <a:latin typeface="微软雅黑" panose="020B0503020204020204" charset="-122"/>
                <a:ea typeface="微软雅黑" panose="020B0503020204020204" charset="-122"/>
              </a:endParaRPr>
            </a:p>
            <a:p>
              <a:endParaRPr lang="en-US" altLang="zh-CN" sz="1400" dirty="0">
                <a:solidFill>
                  <a:srgbClr val="898989"/>
                </a:solidFill>
                <a:latin typeface="微软雅黑" panose="020B0503020204020204" charset="-122"/>
                <a:ea typeface="微软雅黑" panose="020B0503020204020204" charset="-122"/>
              </a:endParaRPr>
            </a:p>
            <a:p>
              <a:pPr marL="285750" indent="-285750">
                <a:buClr>
                  <a:srgbClr val="003586"/>
                </a:buClr>
                <a:buFont typeface="Arial" panose="020B0604020202020204" pitchFamily="34" charset="0"/>
                <a:buChar char="•"/>
              </a:pPr>
              <a:r>
                <a:rPr lang="zh-CN" altLang="en-US" sz="1600" dirty="0">
                  <a:solidFill>
                    <a:schemeClr val="tx1">
                      <a:lumMod val="75000"/>
                      <a:lumOff val="25000"/>
                    </a:schemeClr>
                  </a:solidFill>
                  <a:latin typeface="微软雅黑 Light" panose="020B0502040204020203" charset="-122"/>
                  <a:ea typeface="微软雅黑 Light" panose="020B0502040204020203" charset="-122"/>
                </a:rPr>
                <a:t>海量实验数据</a:t>
              </a:r>
              <a:r>
                <a:rPr lang="zh-CN" altLang="zh-CN" sz="1600" dirty="0">
                  <a:solidFill>
                    <a:schemeClr val="tx1">
                      <a:lumMod val="75000"/>
                      <a:lumOff val="25000"/>
                    </a:schemeClr>
                  </a:solidFill>
                  <a:latin typeface="微软雅黑 Light" panose="020B0502040204020203" charset="-122"/>
                  <a:ea typeface="微软雅黑 Light" panose="020B0502040204020203" charset="-122"/>
                </a:rPr>
                <a:t>高速、高效、准确处理</a:t>
              </a:r>
              <a:endParaRPr lang="en-US" altLang="zh-CN" sz="1600" dirty="0">
                <a:solidFill>
                  <a:schemeClr val="tx1">
                    <a:lumMod val="75000"/>
                    <a:lumOff val="25000"/>
                  </a:schemeClr>
                </a:solidFill>
                <a:latin typeface="微软雅黑 Light" panose="020B0502040204020203" charset="-122"/>
                <a:ea typeface="微软雅黑 Light" panose="020B0502040204020203" charset="-122"/>
              </a:endParaRPr>
            </a:p>
            <a:p>
              <a:pPr marL="285750" indent="-285750">
                <a:buClr>
                  <a:srgbClr val="003586"/>
                </a:buClr>
                <a:buFont typeface="Arial" panose="020B0604020202020204" pitchFamily="34" charset="0"/>
                <a:buChar char="•"/>
              </a:pPr>
              <a:r>
                <a:rPr lang="zh-CN" altLang="zh-CN" sz="1600" dirty="0">
                  <a:solidFill>
                    <a:schemeClr val="tx1">
                      <a:lumMod val="75000"/>
                      <a:lumOff val="25000"/>
                    </a:schemeClr>
                  </a:solidFill>
                  <a:latin typeface="微软雅黑 Light" panose="020B0502040204020203" charset="-122"/>
                  <a:ea typeface="微软雅黑 Light" panose="020B0502040204020203" charset="-122"/>
                </a:rPr>
                <a:t>提高实验室的整体管理水平</a:t>
              </a:r>
              <a:endParaRPr lang="en-US" altLang="zh-CN" sz="1600" dirty="0">
                <a:solidFill>
                  <a:schemeClr val="tx1">
                    <a:lumMod val="75000"/>
                    <a:lumOff val="25000"/>
                  </a:schemeClr>
                </a:solidFill>
                <a:latin typeface="微软雅黑 Light" panose="020B0502040204020203" charset="-122"/>
                <a:ea typeface="微软雅黑 Light" panose="020B0502040204020203" charset="-122"/>
              </a:endParaRPr>
            </a:p>
            <a:p>
              <a:pPr marL="285750" indent="-285750">
                <a:buClr>
                  <a:srgbClr val="003586"/>
                </a:buClr>
                <a:buFont typeface="Arial" panose="020B0604020202020204" pitchFamily="34" charset="0"/>
                <a:buChar char="•"/>
              </a:pPr>
              <a:r>
                <a:rPr lang="zh-CN" altLang="zh-CN" sz="1600" dirty="0">
                  <a:solidFill>
                    <a:schemeClr val="tx1">
                      <a:lumMod val="75000"/>
                      <a:lumOff val="25000"/>
                    </a:schemeClr>
                  </a:solidFill>
                  <a:latin typeface="微软雅黑 Light" panose="020B0502040204020203" charset="-122"/>
                  <a:ea typeface="微软雅黑 Light" panose="020B0502040204020203" charset="-122"/>
                </a:rPr>
                <a:t>持续提升检验质量</a:t>
              </a:r>
              <a:endParaRPr lang="en-US" altLang="zh-CN" sz="1600" dirty="0">
                <a:solidFill>
                  <a:schemeClr val="tx1">
                    <a:lumMod val="75000"/>
                    <a:lumOff val="25000"/>
                  </a:schemeClr>
                </a:solidFill>
                <a:latin typeface="微软雅黑 Light" panose="020B0502040204020203" charset="-122"/>
                <a:ea typeface="微软雅黑 Light" panose="020B0502040204020203" charset="-122"/>
              </a:endParaRPr>
            </a:p>
            <a:p>
              <a:endParaRPr lang="zh-CN" altLang="zh-CN" sz="1400" dirty="0">
                <a:latin typeface="微软雅黑" panose="020B0503020204020204" charset="-122"/>
                <a:ea typeface="微软雅黑" panose="020B0503020204020204" charset="-122"/>
              </a:endParaRPr>
            </a:p>
            <a:p>
              <a:endParaRPr lang="en-US" altLang="zh-CN" sz="1400" dirty="0">
                <a:latin typeface="微软雅黑" panose="020B0503020204020204" charset="-122"/>
                <a:ea typeface="微软雅黑" panose="020B0503020204020204" charset="-122"/>
              </a:endParaRPr>
            </a:p>
          </p:txBody>
        </p:sp>
        <p:grpSp>
          <p:nvGrpSpPr>
            <p:cNvPr id="14" name="组 50"/>
            <p:cNvGrpSpPr/>
            <p:nvPr/>
          </p:nvGrpSpPr>
          <p:grpSpPr>
            <a:xfrm>
              <a:off x="3971" y="6774"/>
              <a:ext cx="3106" cy="3106"/>
              <a:chOff x="8857531" y="2889614"/>
              <a:chExt cx="2089028" cy="2089028"/>
            </a:xfrm>
          </p:grpSpPr>
          <p:sp>
            <p:nvSpPr>
              <p:cNvPr id="15" name="椭圆 14"/>
              <p:cNvSpPr/>
              <p:nvPr>
                <p:custDataLst>
                  <p:tags r:id="rId10"/>
                </p:custDataLst>
              </p:nvPr>
            </p:nvSpPr>
            <p:spPr>
              <a:xfrm>
                <a:off x="8857531" y="2889614"/>
                <a:ext cx="2089028" cy="2089028"/>
              </a:xfrm>
              <a:prstGeom prst="ellipse">
                <a:avLst/>
              </a:prstGeom>
              <a:solidFill>
                <a:schemeClr val="bg1"/>
              </a:solidFill>
              <a:ln w="9525">
                <a:solidFill>
                  <a:srgbClr val="8989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1" name="椭圆 30"/>
              <p:cNvSpPr/>
              <p:nvPr>
                <p:custDataLst>
                  <p:tags r:id="rId11"/>
                </p:custDataLst>
              </p:nvPr>
            </p:nvSpPr>
            <p:spPr>
              <a:xfrm>
                <a:off x="8959877" y="3002415"/>
                <a:ext cx="1884336" cy="1884336"/>
              </a:xfrm>
              <a:prstGeom prst="ellipse">
                <a:avLst/>
              </a:prstGeom>
              <a:solidFill>
                <a:srgbClr val="00358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32" name="文本框 5"/>
            <p:cNvSpPr txBox="1"/>
            <p:nvPr>
              <p:custDataLst>
                <p:tags r:id="rId12"/>
              </p:custDataLst>
            </p:nvPr>
          </p:nvSpPr>
          <p:spPr>
            <a:xfrm>
              <a:off x="3747" y="7911"/>
              <a:ext cx="3639" cy="727"/>
            </a:xfrm>
            <a:prstGeom prst="rect">
              <a:avLst/>
            </a:prstGeom>
            <a:noFill/>
            <a:ln w="9525">
              <a:noFill/>
            </a:ln>
          </p:spPr>
          <p:txBody>
            <a:bodyPr>
              <a:spAutoFit/>
            </a:bodyPr>
            <a:lstStyle/>
            <a:p>
              <a:pPr algn="ctr"/>
              <a:r>
                <a:rPr lang="en-US" altLang="zh-CN" sz="2400" b="1" dirty="0">
                  <a:solidFill>
                    <a:schemeClr val="bg1"/>
                  </a:solidFill>
                  <a:latin typeface="微软雅黑" panose="020B0503020204020204" charset="-122"/>
                  <a:ea typeface="微软雅黑" panose="020B0503020204020204" charset="-122"/>
                </a:rPr>
                <a:t>LIS</a:t>
              </a:r>
              <a:r>
                <a:rPr lang="zh-CN" altLang="en-US" sz="2400" b="1" dirty="0">
                  <a:solidFill>
                    <a:schemeClr val="bg1"/>
                  </a:solidFill>
                  <a:latin typeface="微软雅黑" panose="020B0503020204020204" charset="-122"/>
                  <a:ea typeface="微软雅黑" panose="020B0503020204020204" charset="-122"/>
                </a:rPr>
                <a:t>系统</a:t>
              </a:r>
              <a:endParaRPr lang="en-US" altLang="zh-CN" sz="2400" b="1" dirty="0">
                <a:solidFill>
                  <a:schemeClr val="bg1"/>
                </a:solidFill>
                <a:latin typeface="微软雅黑" panose="020B0503020204020204" charset="-122"/>
                <a:ea typeface="微软雅黑" panose="020B0503020204020204" charset="-122"/>
              </a:endParaRPr>
            </a:p>
          </p:txBody>
        </p:sp>
        <p:grpSp>
          <p:nvGrpSpPr>
            <p:cNvPr id="36" name="组 10"/>
            <p:cNvGrpSpPr/>
            <p:nvPr/>
          </p:nvGrpSpPr>
          <p:grpSpPr>
            <a:xfrm>
              <a:off x="7393" y="2681"/>
              <a:ext cx="3639" cy="3106"/>
              <a:chOff x="1371194" y="2718917"/>
              <a:chExt cx="1925638" cy="1643663"/>
            </a:xfrm>
          </p:grpSpPr>
          <p:grpSp>
            <p:nvGrpSpPr>
              <p:cNvPr id="37" name="组 50"/>
              <p:cNvGrpSpPr/>
              <p:nvPr/>
            </p:nvGrpSpPr>
            <p:grpSpPr>
              <a:xfrm>
                <a:off x="1512181" y="2718917"/>
                <a:ext cx="1643663" cy="1643663"/>
                <a:chOff x="8857531" y="2889614"/>
                <a:chExt cx="2089028" cy="2089028"/>
              </a:xfrm>
            </p:grpSpPr>
            <p:sp>
              <p:nvSpPr>
                <p:cNvPr id="42" name="椭圆 41"/>
                <p:cNvSpPr/>
                <p:nvPr>
                  <p:custDataLst>
                    <p:tags r:id="rId13"/>
                  </p:custDataLst>
                </p:nvPr>
              </p:nvSpPr>
              <p:spPr>
                <a:xfrm>
                  <a:off x="8857531" y="2889614"/>
                  <a:ext cx="2089028" cy="2089028"/>
                </a:xfrm>
                <a:prstGeom prst="ellipse">
                  <a:avLst/>
                </a:prstGeom>
                <a:solidFill>
                  <a:schemeClr val="bg1"/>
                </a:solidFill>
                <a:ln w="6350">
                  <a:solidFill>
                    <a:srgbClr val="8989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3" name="椭圆 42"/>
                <p:cNvSpPr/>
                <p:nvPr>
                  <p:custDataLst>
                    <p:tags r:id="rId14"/>
                  </p:custDataLst>
                </p:nvPr>
              </p:nvSpPr>
              <p:spPr>
                <a:xfrm>
                  <a:off x="8959875" y="3002415"/>
                  <a:ext cx="1884336" cy="1884336"/>
                </a:xfrm>
                <a:prstGeom prst="ellipse">
                  <a:avLst/>
                </a:prstGeom>
                <a:solidFill>
                  <a:srgbClr val="00358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44" name="文本框 5"/>
              <p:cNvSpPr txBox="1"/>
              <p:nvPr>
                <p:custDataLst>
                  <p:tags r:id="rId15"/>
                </p:custDataLst>
              </p:nvPr>
            </p:nvSpPr>
            <p:spPr>
              <a:xfrm>
                <a:off x="1371194" y="3320793"/>
                <a:ext cx="1925638" cy="384721"/>
              </a:xfrm>
              <a:prstGeom prst="rect">
                <a:avLst/>
              </a:prstGeom>
              <a:noFill/>
              <a:ln w="9525">
                <a:noFill/>
              </a:ln>
            </p:spPr>
            <p:txBody>
              <a:bodyPr>
                <a:spAutoFit/>
              </a:bodyPr>
              <a:lstStyle/>
              <a:p>
                <a:pPr algn="ctr"/>
                <a:r>
                  <a:rPr lang="zh-CN" altLang="en-US" sz="2400" b="1" dirty="0">
                    <a:solidFill>
                      <a:schemeClr val="bg1"/>
                    </a:solidFill>
                    <a:latin typeface="微软雅黑" panose="020B0503020204020204" charset="-122"/>
                    <a:ea typeface="微软雅黑" panose="020B0503020204020204" charset="-122"/>
                  </a:rPr>
                  <a:t>扁鹊系统</a:t>
                </a:r>
                <a:endParaRPr lang="en-US" altLang="zh-CN" sz="2400" b="1" dirty="0">
                  <a:solidFill>
                    <a:schemeClr val="bg1"/>
                  </a:solidFill>
                  <a:latin typeface="微软雅黑" panose="020B0503020204020204" charset="-122"/>
                  <a:ea typeface="微软雅黑" panose="020B0503020204020204" charset="-122"/>
                </a:endParaRPr>
              </a:p>
            </p:txBody>
          </p:sp>
        </p:grpSp>
        <p:sp>
          <p:nvSpPr>
            <p:cNvPr id="47" name="文本框 5"/>
            <p:cNvSpPr txBox="1"/>
            <p:nvPr>
              <p:custDataLst>
                <p:tags r:id="rId16"/>
              </p:custDataLst>
            </p:nvPr>
          </p:nvSpPr>
          <p:spPr>
            <a:xfrm>
              <a:off x="11917" y="7965"/>
              <a:ext cx="3639" cy="727"/>
            </a:xfrm>
            <a:prstGeom prst="rect">
              <a:avLst/>
            </a:prstGeom>
            <a:noFill/>
            <a:ln w="9525">
              <a:noFill/>
            </a:ln>
          </p:spPr>
          <p:txBody>
            <a:bodyPr>
              <a:spAutoFit/>
            </a:bodyPr>
            <a:lstStyle/>
            <a:p>
              <a:pPr algn="ctr"/>
              <a:endParaRPr lang="en-US" altLang="zh-CN" sz="2400" b="1" dirty="0">
                <a:solidFill>
                  <a:schemeClr val="bg1"/>
                </a:solidFill>
                <a:latin typeface="微软雅黑" panose="020B0503020204020204" charset="-122"/>
                <a:ea typeface="微软雅黑" panose="020B0503020204020204" charset="-122"/>
              </a:endParaRPr>
            </a:p>
          </p:txBody>
        </p:sp>
        <p:sp>
          <p:nvSpPr>
            <p:cNvPr id="48" name="矩形 47"/>
            <p:cNvSpPr/>
            <p:nvPr>
              <p:custDataLst>
                <p:tags r:id="rId17"/>
              </p:custDataLst>
            </p:nvPr>
          </p:nvSpPr>
          <p:spPr>
            <a:xfrm>
              <a:off x="14425" y="7293"/>
              <a:ext cx="4775" cy="2470"/>
            </a:xfrm>
            <a:prstGeom prst="rect">
              <a:avLst/>
            </a:prstGeom>
          </p:spPr>
          <p:txBody>
            <a:bodyPr wrap="square">
              <a:spAutoFit/>
            </a:bodyPr>
            <a:lstStyle/>
            <a:p>
              <a:pPr marL="285750" indent="-285750">
                <a:buClr>
                  <a:srgbClr val="003586"/>
                </a:buClr>
                <a:buFont typeface="Arial" panose="020B0604020202020204" pitchFamily="34" charset="0"/>
                <a:buChar char="•"/>
              </a:pPr>
              <a:r>
                <a:rPr lang="zh-CN" altLang="zh-CN" sz="1600" dirty="0">
                  <a:solidFill>
                    <a:schemeClr val="tx1">
                      <a:lumMod val="75000"/>
                      <a:lumOff val="25000"/>
                    </a:schemeClr>
                  </a:solidFill>
                  <a:latin typeface="微软雅黑 Light" panose="020B0502040204020203" charset="-122"/>
                  <a:ea typeface="微软雅黑 Light" panose="020B0502040204020203" charset="-122"/>
                </a:rPr>
                <a:t>海量医学影像以数字化的方式进行存储</a:t>
              </a:r>
              <a:endParaRPr lang="zh-CN" altLang="zh-CN" sz="1600" dirty="0">
                <a:solidFill>
                  <a:schemeClr val="tx1">
                    <a:lumMod val="75000"/>
                    <a:lumOff val="25000"/>
                  </a:schemeClr>
                </a:solidFill>
                <a:latin typeface="微软雅黑 Light" panose="020B0502040204020203" charset="-122"/>
                <a:ea typeface="微软雅黑 Light" panose="020B0502040204020203" charset="-122"/>
              </a:endParaRPr>
            </a:p>
            <a:p>
              <a:pPr marL="285750" indent="-285750">
                <a:buClr>
                  <a:srgbClr val="003586"/>
                </a:buClr>
                <a:buFont typeface="Arial" panose="020B0604020202020204" pitchFamily="34" charset="0"/>
                <a:buChar char="•"/>
              </a:pPr>
              <a:r>
                <a:rPr lang="zh-CN" altLang="zh-CN" sz="1600" dirty="0">
                  <a:solidFill>
                    <a:schemeClr val="tx1">
                      <a:lumMod val="75000"/>
                      <a:lumOff val="25000"/>
                    </a:schemeClr>
                  </a:solidFill>
                  <a:latin typeface="微软雅黑 Light" panose="020B0502040204020203" charset="-122"/>
                  <a:ea typeface="微软雅黑 Light" panose="020B0502040204020203" charset="-122"/>
                </a:rPr>
                <a:t>大幅提升医生阅片效率助力远程医疗</a:t>
              </a:r>
              <a:endParaRPr lang="zh-CN" altLang="zh-CN" sz="1600" dirty="0">
                <a:solidFill>
                  <a:schemeClr val="tx1">
                    <a:lumMod val="75000"/>
                    <a:lumOff val="25000"/>
                  </a:schemeClr>
                </a:solidFill>
                <a:latin typeface="微软雅黑 Light" panose="020B0502040204020203" charset="-122"/>
                <a:ea typeface="微软雅黑 Light" panose="020B0502040204020203" charset="-122"/>
              </a:endParaRPr>
            </a:p>
            <a:p>
              <a:pPr marL="285750" indent="-285750">
                <a:buClr>
                  <a:srgbClr val="003586"/>
                </a:buClr>
                <a:buFont typeface="Arial" panose="020B0604020202020204" pitchFamily="34" charset="0"/>
                <a:buChar char="•"/>
              </a:pPr>
              <a:r>
                <a:rPr lang="zh-CN" altLang="zh-CN" sz="1600" dirty="0">
                  <a:solidFill>
                    <a:schemeClr val="tx1">
                      <a:lumMod val="75000"/>
                      <a:lumOff val="25000"/>
                    </a:schemeClr>
                  </a:solidFill>
                  <a:latin typeface="微软雅黑 Light" panose="020B0502040204020203" charset="-122"/>
                  <a:ea typeface="微软雅黑 Light" panose="020B0502040204020203" charset="-122"/>
                </a:rPr>
                <a:t>如AI辅助诊断、AI质控、数字云胶片</a:t>
              </a:r>
              <a:endParaRPr lang="zh-CN" altLang="zh-CN" sz="1600" dirty="0">
                <a:solidFill>
                  <a:schemeClr val="tx1">
                    <a:lumMod val="75000"/>
                    <a:lumOff val="25000"/>
                  </a:schemeClr>
                </a:solidFill>
                <a:latin typeface="微软雅黑 Light" panose="020B0502040204020203" charset="-122"/>
                <a:ea typeface="微软雅黑 Light" panose="020B0502040204020203" charset="-122"/>
              </a:endParaRPr>
            </a:p>
          </p:txBody>
        </p:sp>
        <p:grpSp>
          <p:nvGrpSpPr>
            <p:cNvPr id="49" name="组 10"/>
            <p:cNvGrpSpPr/>
            <p:nvPr/>
          </p:nvGrpSpPr>
          <p:grpSpPr>
            <a:xfrm>
              <a:off x="11048" y="6776"/>
              <a:ext cx="3639" cy="3106"/>
              <a:chOff x="1371194" y="2718917"/>
              <a:chExt cx="1925638" cy="1643663"/>
            </a:xfrm>
          </p:grpSpPr>
          <p:grpSp>
            <p:nvGrpSpPr>
              <p:cNvPr id="50" name="组 50"/>
              <p:cNvGrpSpPr/>
              <p:nvPr/>
            </p:nvGrpSpPr>
            <p:grpSpPr>
              <a:xfrm>
                <a:off x="1512181" y="2718917"/>
                <a:ext cx="1643663" cy="1643663"/>
                <a:chOff x="8857531" y="2889614"/>
                <a:chExt cx="2089028" cy="2089028"/>
              </a:xfrm>
            </p:grpSpPr>
            <p:sp>
              <p:nvSpPr>
                <p:cNvPr id="51" name="椭圆 50"/>
                <p:cNvSpPr/>
                <p:nvPr>
                  <p:custDataLst>
                    <p:tags r:id="rId18"/>
                  </p:custDataLst>
                </p:nvPr>
              </p:nvSpPr>
              <p:spPr>
                <a:xfrm>
                  <a:off x="8857531" y="2889614"/>
                  <a:ext cx="2089028" cy="2089028"/>
                </a:xfrm>
                <a:prstGeom prst="ellipse">
                  <a:avLst/>
                </a:prstGeom>
                <a:solidFill>
                  <a:schemeClr val="bg1"/>
                </a:solidFill>
                <a:ln w="6350">
                  <a:solidFill>
                    <a:srgbClr val="89898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2" name="椭圆 51"/>
                <p:cNvSpPr/>
                <p:nvPr>
                  <p:custDataLst>
                    <p:tags r:id="rId19"/>
                  </p:custDataLst>
                </p:nvPr>
              </p:nvSpPr>
              <p:spPr>
                <a:xfrm>
                  <a:off x="8959875" y="3002415"/>
                  <a:ext cx="1884336" cy="1884336"/>
                </a:xfrm>
                <a:prstGeom prst="ellipse">
                  <a:avLst/>
                </a:prstGeom>
                <a:solidFill>
                  <a:srgbClr val="00358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53" name="文本框 5"/>
              <p:cNvSpPr txBox="1"/>
              <p:nvPr>
                <p:custDataLst>
                  <p:tags r:id="rId20"/>
                </p:custDataLst>
              </p:nvPr>
            </p:nvSpPr>
            <p:spPr>
              <a:xfrm>
                <a:off x="1371194" y="3320793"/>
                <a:ext cx="1925638" cy="384721"/>
              </a:xfrm>
              <a:prstGeom prst="rect">
                <a:avLst/>
              </a:prstGeom>
              <a:noFill/>
              <a:ln w="9525">
                <a:noFill/>
              </a:ln>
            </p:spPr>
            <p:txBody>
              <a:bodyPr>
                <a:spAutoFit/>
              </a:bodyPr>
              <a:lstStyle/>
              <a:p>
                <a:pPr algn="ctr"/>
                <a:r>
                  <a:rPr lang="en-US" altLang="zh-CN" sz="2400" b="1" dirty="0">
                    <a:solidFill>
                      <a:schemeClr val="bg1"/>
                    </a:solidFill>
                    <a:latin typeface="微软雅黑" panose="020B0503020204020204" charset="-122"/>
                    <a:ea typeface="微软雅黑" panose="020B0503020204020204" charset="-122"/>
                  </a:rPr>
                  <a:t>PACS</a:t>
                </a:r>
                <a:r>
                  <a:rPr lang="zh-CN" altLang="en-US" sz="2400" b="1" dirty="0">
                    <a:solidFill>
                      <a:schemeClr val="bg1"/>
                    </a:solidFill>
                    <a:latin typeface="微软雅黑" panose="020B0503020204020204" charset="-122"/>
                    <a:ea typeface="微软雅黑" panose="020B0503020204020204" charset="-122"/>
                  </a:rPr>
                  <a:t>系统</a:t>
                </a:r>
                <a:endParaRPr lang="en-US" altLang="zh-CN" sz="2400" b="1" dirty="0">
                  <a:solidFill>
                    <a:schemeClr val="bg1"/>
                  </a:solidFill>
                  <a:latin typeface="微软雅黑" panose="020B0503020204020204" charset="-122"/>
                  <a:ea typeface="微软雅黑" panose="020B0503020204020204" charset="-122"/>
                </a:endParaRPr>
              </a:p>
            </p:txBody>
          </p:sp>
        </p:grpSp>
        <p:sp>
          <p:nvSpPr>
            <p:cNvPr id="54" name="文本框 53"/>
            <p:cNvSpPr txBox="1"/>
            <p:nvPr>
              <p:custDataLst>
                <p:tags r:id="rId21"/>
              </p:custDataLst>
            </p:nvPr>
          </p:nvSpPr>
          <p:spPr>
            <a:xfrm>
              <a:off x="13214" y="5890"/>
              <a:ext cx="5724" cy="919"/>
            </a:xfrm>
            <a:prstGeom prst="rect">
              <a:avLst/>
            </a:prstGeom>
            <a:noFill/>
          </p:spPr>
          <p:txBody>
            <a:bodyPr wrap="square" rtlCol="0">
              <a:spAutoFit/>
            </a:bodyPr>
            <a:lstStyle/>
            <a:p>
              <a:r>
                <a:rPr lang="zh-CN" altLang="en-US" sz="1600" b="1" dirty="0">
                  <a:solidFill>
                    <a:srgbClr val="003586"/>
                  </a:solidFill>
                  <a:latin typeface="微软雅黑" panose="020B0503020204020204" charset="-122"/>
                  <a:ea typeface="微软雅黑" panose="020B0503020204020204" charset="-122"/>
                </a:rPr>
                <a:t>实现</a:t>
              </a:r>
              <a:r>
                <a:rPr lang="en-US" altLang="zh-CN" sz="1600" b="1" dirty="0">
                  <a:solidFill>
                    <a:srgbClr val="003586"/>
                  </a:solidFill>
                  <a:latin typeface="微软雅黑" panose="020B0503020204020204" charset="-122"/>
                  <a:ea typeface="微软雅黑" panose="020B0503020204020204" charset="-122"/>
                </a:rPr>
                <a:t>PACS</a:t>
              </a:r>
              <a:r>
                <a:rPr lang="zh-CN" altLang="zh-CN" sz="1600" b="1" dirty="0">
                  <a:solidFill>
                    <a:srgbClr val="003586"/>
                  </a:solidFill>
                  <a:latin typeface="微软雅黑" panose="020B0503020204020204" charset="-122"/>
                  <a:ea typeface="微软雅黑" panose="020B0503020204020204" charset="-122"/>
                </a:rPr>
                <a:t>影像</a:t>
              </a:r>
              <a:r>
                <a:rPr lang="zh-CN" altLang="en-US" sz="1600" b="1" dirty="0">
                  <a:solidFill>
                    <a:srgbClr val="003586"/>
                  </a:solidFill>
                  <a:latin typeface="微软雅黑" panose="020B0503020204020204" charset="-122"/>
                  <a:ea typeface="微软雅黑" panose="020B0503020204020204" charset="-122"/>
                </a:rPr>
                <a:t>线上存储、</a:t>
              </a:r>
              <a:r>
                <a:rPr lang="zh-CN" altLang="zh-CN" sz="1600" b="1" dirty="0">
                  <a:solidFill>
                    <a:srgbClr val="003586"/>
                  </a:solidFill>
                  <a:latin typeface="微软雅黑" panose="020B0503020204020204" charset="-122"/>
                  <a:ea typeface="微软雅黑" panose="020B0503020204020204" charset="-122"/>
                </a:rPr>
                <a:t>归档和通信</a:t>
              </a:r>
              <a:r>
                <a:rPr lang="zh-CN" altLang="en-US" sz="1600" b="1" dirty="0">
                  <a:solidFill>
                    <a:srgbClr val="003586"/>
                  </a:solidFill>
                  <a:latin typeface="微软雅黑" panose="020B0503020204020204" charset="-122"/>
                  <a:ea typeface="微软雅黑" panose="020B0503020204020204" charset="-122"/>
                </a:rPr>
                <a:t>，提升影像阅片人工智能化水平</a:t>
              </a:r>
              <a:endParaRPr lang="en-US" altLang="zh-CN" sz="1600" b="1" dirty="0">
                <a:solidFill>
                  <a:srgbClr val="003586"/>
                </a:solidFill>
                <a:latin typeface="微软雅黑" panose="020B0503020204020204" charset="-122"/>
                <a:ea typeface="微软雅黑" panose="020B0503020204020204" charset="-122"/>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34" name="椭圆 33"/>
          <p:cNvSpPr/>
          <p:nvPr/>
        </p:nvSpPr>
        <p:spPr>
          <a:xfrm>
            <a:off x="7965849" y="1780789"/>
            <a:ext cx="1828039" cy="1828039"/>
          </a:xfrm>
          <a:prstGeom prst="ellipse">
            <a:avLst/>
          </a:prstGeom>
          <a:solidFill>
            <a:schemeClr val="bg1"/>
          </a:solidFill>
          <a:ln>
            <a:solidFill>
              <a:srgbClr val="18ACD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005" dirty="0"/>
          </a:p>
        </p:txBody>
      </p:sp>
      <p:sp>
        <p:nvSpPr>
          <p:cNvPr id="35" name="椭圆 34"/>
          <p:cNvSpPr/>
          <p:nvPr/>
        </p:nvSpPr>
        <p:spPr>
          <a:xfrm>
            <a:off x="8055407" y="1870348"/>
            <a:ext cx="1648921" cy="1648921"/>
          </a:xfrm>
          <a:prstGeom prst="ellipse">
            <a:avLst/>
          </a:prstGeom>
          <a:solidFill>
            <a:srgbClr val="17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005"/>
          </a:p>
        </p:txBody>
      </p:sp>
      <p:grpSp>
        <p:nvGrpSpPr>
          <p:cNvPr id="36" name="组 41"/>
          <p:cNvGrpSpPr/>
          <p:nvPr/>
        </p:nvGrpSpPr>
        <p:grpSpPr>
          <a:xfrm>
            <a:off x="7989558" y="4563816"/>
            <a:ext cx="1828346" cy="1828039"/>
            <a:chOff x="8857530" y="2889614"/>
            <a:chExt cx="2089028" cy="2089028"/>
          </a:xfrm>
        </p:grpSpPr>
        <p:sp>
          <p:nvSpPr>
            <p:cNvPr id="37" name="椭圆 36"/>
            <p:cNvSpPr/>
            <p:nvPr/>
          </p:nvSpPr>
          <p:spPr>
            <a:xfrm>
              <a:off x="8857530" y="2889614"/>
              <a:ext cx="2089028" cy="2089028"/>
            </a:xfrm>
            <a:prstGeom prst="ellipse">
              <a:avLst/>
            </a:prstGeom>
            <a:solidFill>
              <a:schemeClr val="bg1"/>
            </a:solidFill>
            <a:ln>
              <a:solidFill>
                <a:srgbClr val="003586">
                  <a:alpha val="8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005" dirty="0"/>
            </a:p>
          </p:txBody>
        </p:sp>
        <p:sp>
          <p:nvSpPr>
            <p:cNvPr id="38" name="椭圆 37"/>
            <p:cNvSpPr/>
            <p:nvPr/>
          </p:nvSpPr>
          <p:spPr>
            <a:xfrm>
              <a:off x="8959877" y="3002415"/>
              <a:ext cx="1884336" cy="1884336"/>
            </a:xfrm>
            <a:prstGeom prst="ellipse">
              <a:avLst/>
            </a:prstGeom>
            <a:solidFill>
              <a:srgbClr val="00358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005" dirty="0"/>
            </a:p>
          </p:txBody>
        </p:sp>
      </p:grpSp>
      <p:sp>
        <p:nvSpPr>
          <p:cNvPr id="39" name="文本框 10"/>
          <p:cNvSpPr txBox="1"/>
          <p:nvPr/>
        </p:nvSpPr>
        <p:spPr>
          <a:xfrm>
            <a:off x="7943179" y="2224796"/>
            <a:ext cx="1874726" cy="1018540"/>
          </a:xfrm>
          <a:prstGeom prst="rect">
            <a:avLst/>
          </a:prstGeom>
          <a:noFill/>
          <a:ln w="9525">
            <a:noFill/>
          </a:ln>
        </p:spPr>
        <p:txBody>
          <a:bodyPr>
            <a:spAutoFit/>
          </a:bodyPr>
          <a:p>
            <a:pPr algn="ctr"/>
            <a:r>
              <a:rPr lang="zh-CN" altLang="en-US" sz="2005" b="1" dirty="0">
                <a:solidFill>
                  <a:schemeClr val="bg1"/>
                </a:solidFill>
                <a:latin typeface="微软雅黑" panose="020B0503020204020204" charset="-122"/>
                <a:ea typeface="微软雅黑" panose="020B0503020204020204" charset="-122"/>
              </a:rPr>
              <a:t>美年臻选</a:t>
            </a:r>
            <a:endParaRPr lang="en-US" altLang="zh-CN" sz="2005" b="1" dirty="0">
              <a:solidFill>
                <a:schemeClr val="bg1"/>
              </a:solidFill>
              <a:latin typeface="微软雅黑" panose="020B0503020204020204" charset="-122"/>
              <a:ea typeface="微软雅黑" panose="020B0503020204020204" charset="-122"/>
            </a:endParaRPr>
          </a:p>
          <a:p>
            <a:pPr algn="ctr"/>
            <a:r>
              <a:rPr lang="zh-CN" altLang="en-US" sz="2005" b="1" dirty="0">
                <a:solidFill>
                  <a:schemeClr val="bg1"/>
                </a:solidFill>
                <a:latin typeface="微软雅黑" panose="020B0503020204020204" charset="-122"/>
                <a:ea typeface="微软雅黑" panose="020B0503020204020204" charset="-122"/>
              </a:rPr>
              <a:t>线上商城</a:t>
            </a:r>
            <a:endParaRPr lang="en-US" altLang="zh-CN" sz="2005" b="1" dirty="0">
              <a:solidFill>
                <a:schemeClr val="bg1"/>
              </a:solidFill>
              <a:latin typeface="微软雅黑" panose="020B0503020204020204" charset="-122"/>
              <a:ea typeface="微软雅黑" panose="020B0503020204020204" charset="-122"/>
            </a:endParaRPr>
          </a:p>
          <a:p>
            <a:pPr algn="ctr"/>
            <a:r>
              <a:rPr lang="zh-CN" altLang="en-US" sz="2005" b="1" dirty="0">
                <a:solidFill>
                  <a:schemeClr val="bg1"/>
                </a:solidFill>
                <a:latin typeface="微软雅黑" panose="020B0503020204020204" charset="-122"/>
                <a:ea typeface="微软雅黑" panose="020B0503020204020204" charset="-122"/>
              </a:rPr>
              <a:t>小程序</a:t>
            </a:r>
            <a:endParaRPr lang="en-US" altLang="zh-CN" sz="2005" b="1" dirty="0">
              <a:solidFill>
                <a:schemeClr val="bg1"/>
              </a:solidFill>
              <a:latin typeface="微软雅黑" panose="020B0503020204020204" charset="-122"/>
              <a:ea typeface="微软雅黑" panose="020B0503020204020204" charset="-122"/>
            </a:endParaRPr>
          </a:p>
        </p:txBody>
      </p:sp>
      <p:grpSp>
        <p:nvGrpSpPr>
          <p:cNvPr id="40" name="组 11"/>
          <p:cNvGrpSpPr/>
          <p:nvPr/>
        </p:nvGrpSpPr>
        <p:grpSpPr>
          <a:xfrm>
            <a:off x="2340233" y="4464927"/>
            <a:ext cx="2101398" cy="1828039"/>
            <a:chOff x="3753147" y="3873955"/>
            <a:chExt cx="1889125" cy="1643663"/>
          </a:xfrm>
        </p:grpSpPr>
        <p:grpSp>
          <p:nvGrpSpPr>
            <p:cNvPr id="41" name="组 45"/>
            <p:cNvGrpSpPr/>
            <p:nvPr/>
          </p:nvGrpSpPr>
          <p:grpSpPr>
            <a:xfrm>
              <a:off x="3876232" y="3873955"/>
              <a:ext cx="1643663" cy="1643663"/>
              <a:chOff x="8857531" y="2889614"/>
              <a:chExt cx="2089028" cy="2089028"/>
            </a:xfrm>
          </p:grpSpPr>
          <p:sp>
            <p:nvSpPr>
              <p:cNvPr id="43" name="椭圆 42"/>
              <p:cNvSpPr/>
              <p:nvPr/>
            </p:nvSpPr>
            <p:spPr>
              <a:xfrm>
                <a:off x="8857531" y="2889614"/>
                <a:ext cx="2089028" cy="2089028"/>
              </a:xfrm>
              <a:prstGeom prst="ellipse">
                <a:avLst/>
              </a:prstGeom>
              <a:solidFill>
                <a:schemeClr val="bg1"/>
              </a:solidFill>
              <a:ln>
                <a:solidFill>
                  <a:srgbClr val="1F9CDE"/>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005"/>
              </a:p>
            </p:txBody>
          </p:sp>
          <p:sp>
            <p:nvSpPr>
              <p:cNvPr id="44" name="椭圆 43"/>
              <p:cNvSpPr/>
              <p:nvPr/>
            </p:nvSpPr>
            <p:spPr>
              <a:xfrm>
                <a:off x="8959877" y="3002415"/>
                <a:ext cx="1884336" cy="1884336"/>
              </a:xfrm>
              <a:prstGeom prst="ellipse">
                <a:avLst/>
              </a:prstGeom>
              <a:solidFill>
                <a:srgbClr val="209B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005">
                  <a:solidFill>
                    <a:srgbClr val="1227A7"/>
                  </a:solidFill>
                </a:endParaRPr>
              </a:p>
            </p:txBody>
          </p:sp>
        </p:grpSp>
        <p:sp>
          <p:nvSpPr>
            <p:cNvPr id="42" name="文本框 11"/>
            <p:cNvSpPr txBox="1"/>
            <p:nvPr/>
          </p:nvSpPr>
          <p:spPr>
            <a:xfrm>
              <a:off x="3753147" y="4500046"/>
              <a:ext cx="1889125" cy="359701"/>
            </a:xfrm>
            <a:prstGeom prst="rect">
              <a:avLst/>
            </a:prstGeom>
            <a:noFill/>
            <a:ln w="9525">
              <a:noFill/>
            </a:ln>
          </p:spPr>
          <p:txBody>
            <a:bodyPr>
              <a:spAutoFit/>
            </a:bodyPr>
            <a:p>
              <a:pPr algn="ctr"/>
              <a:r>
                <a:rPr lang="zh-CN" altLang="en-US" sz="2005" b="1" dirty="0">
                  <a:solidFill>
                    <a:schemeClr val="bg1"/>
                  </a:solidFill>
                  <a:latin typeface="微软雅黑" panose="020B0503020204020204" charset="-122"/>
                  <a:ea typeface="微软雅黑" panose="020B0503020204020204" charset="-122"/>
                </a:rPr>
                <a:t>互联网医院</a:t>
              </a:r>
              <a:endParaRPr lang="zh-CN" altLang="en-US" sz="2005" b="1" dirty="0">
                <a:solidFill>
                  <a:schemeClr val="bg1"/>
                </a:solidFill>
                <a:latin typeface="微软雅黑" panose="020B0503020204020204" charset="-122"/>
                <a:ea typeface="微软雅黑" panose="020B0503020204020204" charset="-122"/>
              </a:endParaRPr>
            </a:p>
          </p:txBody>
        </p:sp>
      </p:grpSp>
      <p:grpSp>
        <p:nvGrpSpPr>
          <p:cNvPr id="45" name="组 10"/>
          <p:cNvGrpSpPr/>
          <p:nvPr/>
        </p:nvGrpSpPr>
        <p:grpSpPr>
          <a:xfrm>
            <a:off x="2335995" y="1791384"/>
            <a:ext cx="2142367" cy="1828039"/>
            <a:chOff x="1385182" y="2718917"/>
            <a:chExt cx="1925638" cy="1643663"/>
          </a:xfrm>
        </p:grpSpPr>
        <p:grpSp>
          <p:nvGrpSpPr>
            <p:cNvPr id="46" name="组 50"/>
            <p:cNvGrpSpPr/>
            <p:nvPr/>
          </p:nvGrpSpPr>
          <p:grpSpPr>
            <a:xfrm>
              <a:off x="1512182" y="2718917"/>
              <a:ext cx="1643663" cy="1643663"/>
              <a:chOff x="8857533" y="2889614"/>
              <a:chExt cx="2089028" cy="2089028"/>
            </a:xfrm>
          </p:grpSpPr>
          <p:sp>
            <p:nvSpPr>
              <p:cNvPr id="48" name="椭圆 47"/>
              <p:cNvSpPr/>
              <p:nvPr/>
            </p:nvSpPr>
            <p:spPr>
              <a:xfrm>
                <a:off x="8857533" y="2889614"/>
                <a:ext cx="2089028" cy="2089028"/>
              </a:xfrm>
              <a:prstGeom prst="ellipse">
                <a:avLst/>
              </a:prstGeom>
              <a:solidFill>
                <a:schemeClr val="bg1"/>
              </a:solidFill>
              <a:ln w="28575">
                <a:solidFill>
                  <a:srgbClr val="003586">
                    <a:alpha val="7000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005"/>
              </a:p>
            </p:txBody>
          </p:sp>
          <p:sp>
            <p:nvSpPr>
              <p:cNvPr id="49" name="椭圆 48"/>
              <p:cNvSpPr/>
              <p:nvPr/>
            </p:nvSpPr>
            <p:spPr>
              <a:xfrm>
                <a:off x="8959877" y="3002415"/>
                <a:ext cx="1884336" cy="1884336"/>
              </a:xfrm>
              <a:prstGeom prst="ellipse">
                <a:avLst/>
              </a:prstGeom>
              <a:solidFill>
                <a:srgbClr val="003586">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005" dirty="0"/>
              </a:p>
            </p:txBody>
          </p:sp>
        </p:grpSp>
        <p:sp>
          <p:nvSpPr>
            <p:cNvPr id="47" name="文本框 5"/>
            <p:cNvSpPr txBox="1"/>
            <p:nvPr/>
          </p:nvSpPr>
          <p:spPr>
            <a:xfrm>
              <a:off x="1385182" y="3235620"/>
              <a:ext cx="1925638" cy="915810"/>
            </a:xfrm>
            <a:prstGeom prst="rect">
              <a:avLst/>
            </a:prstGeom>
            <a:noFill/>
            <a:ln w="9525">
              <a:noFill/>
            </a:ln>
          </p:spPr>
          <p:txBody>
            <a:bodyPr>
              <a:spAutoFit/>
            </a:bodyPr>
            <a:p>
              <a:pPr algn="ctr"/>
              <a:r>
                <a:rPr lang="zh-CN" altLang="en-US" sz="2005" b="1" dirty="0">
                  <a:solidFill>
                    <a:schemeClr val="bg1"/>
                  </a:solidFill>
                  <a:latin typeface="微软雅黑" panose="020B0503020204020204" charset="-122"/>
                  <a:ea typeface="微软雅黑" panose="020B0503020204020204" charset="-122"/>
                </a:rPr>
                <a:t>微信</a:t>
              </a:r>
              <a:r>
                <a:rPr lang="en-US" altLang="zh-CN" sz="2005" b="1" dirty="0">
                  <a:solidFill>
                    <a:schemeClr val="bg1"/>
                  </a:solidFill>
                  <a:latin typeface="微软雅黑" panose="020B0503020204020204" charset="-122"/>
                  <a:ea typeface="微软雅黑" panose="020B0503020204020204" charset="-122"/>
                </a:rPr>
                <a:t>+</a:t>
              </a:r>
              <a:r>
                <a:rPr lang="zh-CN" altLang="en-US" sz="2005" b="1" dirty="0">
                  <a:solidFill>
                    <a:schemeClr val="bg1"/>
                  </a:solidFill>
                  <a:latin typeface="微软雅黑" panose="020B0503020204020204" charset="-122"/>
                  <a:ea typeface="微软雅黑" panose="020B0503020204020204" charset="-122"/>
                </a:rPr>
                <a:t>支付宝</a:t>
              </a:r>
              <a:endParaRPr lang="en-US" altLang="zh-CN" sz="2005" b="1" dirty="0">
                <a:solidFill>
                  <a:schemeClr val="bg1"/>
                </a:solidFill>
                <a:latin typeface="微软雅黑" panose="020B0503020204020204" charset="-122"/>
                <a:ea typeface="微软雅黑" panose="020B0503020204020204" charset="-122"/>
              </a:endParaRPr>
            </a:p>
            <a:p>
              <a:pPr algn="ctr"/>
              <a:r>
                <a:rPr lang="zh-CN" altLang="en-US" sz="2005" b="1" dirty="0">
                  <a:solidFill>
                    <a:schemeClr val="bg1"/>
                  </a:solidFill>
                  <a:latin typeface="微软雅黑" panose="020B0503020204020204" charset="-122"/>
                  <a:ea typeface="微软雅黑" panose="020B0503020204020204" charset="-122"/>
                </a:rPr>
                <a:t>双端小程序</a:t>
              </a:r>
              <a:endParaRPr lang="en-GB" altLang="zh-CN" sz="2005" b="1" dirty="0">
                <a:solidFill>
                  <a:schemeClr val="bg1"/>
                </a:solidFill>
                <a:latin typeface="微软雅黑" panose="020B0503020204020204" charset="-122"/>
                <a:ea typeface="微软雅黑" panose="020B0503020204020204" charset="-122"/>
              </a:endParaRPr>
            </a:p>
            <a:p>
              <a:pPr algn="ctr"/>
              <a:endParaRPr lang="en-US" altLang="zh-CN" sz="2005" b="1" dirty="0">
                <a:solidFill>
                  <a:schemeClr val="bg1"/>
                </a:solidFill>
                <a:latin typeface="微软雅黑" panose="020B0503020204020204" charset="-122"/>
                <a:ea typeface="微软雅黑" panose="020B0503020204020204" charset="-122"/>
              </a:endParaRPr>
            </a:p>
          </p:txBody>
        </p:sp>
      </p:grpSp>
      <p:sp>
        <p:nvSpPr>
          <p:cNvPr id="50" name="椭圆 49"/>
          <p:cNvSpPr/>
          <p:nvPr/>
        </p:nvSpPr>
        <p:spPr>
          <a:xfrm>
            <a:off x="4797657" y="2721649"/>
            <a:ext cx="2537924" cy="2537924"/>
          </a:xfrm>
          <a:prstGeom prst="ellipse">
            <a:avLst/>
          </a:prstGeom>
          <a:solidFill>
            <a:srgbClr val="E500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kumimoji="1" lang="zh-CN" altLang="en-US" sz="2005">
              <a:solidFill>
                <a:srgbClr val="E50065"/>
              </a:solidFill>
            </a:endParaRPr>
          </a:p>
        </p:txBody>
      </p:sp>
      <p:sp>
        <p:nvSpPr>
          <p:cNvPr id="51" name="文本框 14"/>
          <p:cNvSpPr txBox="1"/>
          <p:nvPr/>
        </p:nvSpPr>
        <p:spPr>
          <a:xfrm>
            <a:off x="4864054" y="3562561"/>
            <a:ext cx="2483535" cy="845185"/>
          </a:xfrm>
          <a:prstGeom prst="rect">
            <a:avLst/>
          </a:prstGeom>
          <a:noFill/>
          <a:ln w="9525">
            <a:noFill/>
          </a:ln>
        </p:spPr>
        <p:txBody>
          <a:bodyPr wrap="square">
            <a:spAutoFit/>
          </a:bodyPr>
          <a:p>
            <a:pPr algn="ctr"/>
            <a:r>
              <a:rPr lang="zh-CN" altLang="en-US" sz="2445" b="1" dirty="0">
                <a:solidFill>
                  <a:schemeClr val="bg1"/>
                </a:solidFill>
                <a:latin typeface="微软雅黑" panose="020B0503020204020204" charset="-122"/>
                <a:ea typeface="微软雅黑" panose="020B0503020204020204" charset="-122"/>
              </a:rPr>
              <a:t>数字化</a:t>
            </a:r>
            <a:endParaRPr lang="en-US" altLang="zh-CN" sz="2445" b="1" dirty="0">
              <a:solidFill>
                <a:schemeClr val="bg1"/>
              </a:solidFill>
              <a:latin typeface="微软雅黑" panose="020B0503020204020204" charset="-122"/>
              <a:ea typeface="微软雅黑" panose="020B0503020204020204" charset="-122"/>
            </a:endParaRPr>
          </a:p>
          <a:p>
            <a:pPr algn="ctr"/>
            <a:r>
              <a:rPr lang="zh-CN" altLang="en-US" sz="2445" b="1" dirty="0">
                <a:solidFill>
                  <a:schemeClr val="bg1"/>
                </a:solidFill>
                <a:latin typeface="微软雅黑" panose="020B0503020204020204" charset="-122"/>
                <a:ea typeface="微软雅黑" panose="020B0503020204020204" charset="-122"/>
              </a:rPr>
              <a:t>健康管理平台</a:t>
            </a:r>
            <a:endParaRPr lang="zh-CN" altLang="en-US" sz="2445" b="1" dirty="0">
              <a:solidFill>
                <a:schemeClr val="bg1"/>
              </a:solidFill>
              <a:latin typeface="微软雅黑" panose="020B0503020204020204" charset="-122"/>
              <a:ea typeface="微软雅黑" panose="020B0503020204020204" charset="-122"/>
            </a:endParaRPr>
          </a:p>
        </p:txBody>
      </p:sp>
      <p:pic>
        <p:nvPicPr>
          <p:cNvPr id="52" name="图片 5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914" y="1728907"/>
            <a:ext cx="1562833" cy="2037472"/>
          </a:xfrm>
          <a:prstGeom prst="rect">
            <a:avLst/>
          </a:prstGeom>
        </p:spPr>
      </p:pic>
      <p:sp>
        <p:nvSpPr>
          <p:cNvPr id="53" name="矩形: 圆角 77"/>
          <p:cNvSpPr/>
          <p:nvPr/>
        </p:nvSpPr>
        <p:spPr>
          <a:xfrm>
            <a:off x="542293" y="1599378"/>
            <a:ext cx="1828355" cy="2296530"/>
          </a:xfrm>
          <a:prstGeom prst="roundRect">
            <a:avLst/>
          </a:prstGeom>
          <a:noFill/>
          <a:ln w="12700">
            <a:solidFill>
              <a:srgbClr val="00368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5"/>
          </a:p>
        </p:txBody>
      </p:sp>
      <p:grpSp>
        <p:nvGrpSpPr>
          <p:cNvPr id="54" name="组合 78"/>
          <p:cNvGrpSpPr/>
          <p:nvPr/>
        </p:nvGrpSpPr>
        <p:grpSpPr>
          <a:xfrm>
            <a:off x="539033" y="5008036"/>
            <a:ext cx="1773810" cy="1027111"/>
            <a:chOff x="5225" y="8404"/>
            <a:chExt cx="2777" cy="1608"/>
          </a:xfrm>
        </p:grpSpPr>
        <p:pic>
          <p:nvPicPr>
            <p:cNvPr id="5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5" y="8512"/>
              <a:ext cx="2751" cy="1366"/>
            </a:xfrm>
            <a:prstGeom prst="rect">
              <a:avLst/>
            </a:prstGeom>
            <a:solidFill>
              <a:schemeClr val="bg1"/>
            </a:solidFill>
          </p:spPr>
        </p:pic>
        <p:sp>
          <p:nvSpPr>
            <p:cNvPr id="56" name="矩形: 圆角 90"/>
            <p:cNvSpPr/>
            <p:nvPr/>
          </p:nvSpPr>
          <p:spPr>
            <a:xfrm>
              <a:off x="5252" y="8404"/>
              <a:ext cx="2751" cy="1609"/>
            </a:xfrm>
            <a:prstGeom prst="roundRect">
              <a:avLst/>
            </a:prstGeom>
            <a:noFill/>
            <a:ln w="12700">
              <a:solidFill>
                <a:srgbClr val="00368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5" dirty="0"/>
            </a:p>
          </p:txBody>
        </p:sp>
      </p:grpSp>
      <p:grpSp>
        <p:nvGrpSpPr>
          <p:cNvPr id="57" name="组合 79"/>
          <p:cNvGrpSpPr/>
          <p:nvPr/>
        </p:nvGrpSpPr>
        <p:grpSpPr>
          <a:xfrm>
            <a:off x="9912537" y="4271486"/>
            <a:ext cx="1671603" cy="2184042"/>
            <a:chOff x="13295" y="6976"/>
            <a:chExt cx="2588" cy="3092"/>
          </a:xfrm>
        </p:grpSpPr>
        <p:pic>
          <p:nvPicPr>
            <p:cNvPr id="58" name="图片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8" y="7245"/>
              <a:ext cx="2145" cy="2711"/>
            </a:xfrm>
            <a:prstGeom prst="rect">
              <a:avLst/>
            </a:prstGeom>
          </p:spPr>
        </p:pic>
        <p:sp>
          <p:nvSpPr>
            <p:cNvPr id="59" name="矩形: 圆角 88"/>
            <p:cNvSpPr/>
            <p:nvPr/>
          </p:nvSpPr>
          <p:spPr>
            <a:xfrm>
              <a:off x="13295" y="6976"/>
              <a:ext cx="2588" cy="3092"/>
            </a:xfrm>
            <a:prstGeom prst="roundRect">
              <a:avLst>
                <a:gd name="adj" fmla="val 9281"/>
              </a:avLst>
            </a:prstGeom>
            <a:noFill/>
            <a:ln w="12700">
              <a:solidFill>
                <a:srgbClr val="E730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5"/>
            </a:p>
          </p:txBody>
        </p:sp>
      </p:grpSp>
      <p:grpSp>
        <p:nvGrpSpPr>
          <p:cNvPr id="60" name="组合 80"/>
          <p:cNvGrpSpPr/>
          <p:nvPr/>
        </p:nvGrpSpPr>
        <p:grpSpPr>
          <a:xfrm>
            <a:off x="9893839" y="2106815"/>
            <a:ext cx="1690301" cy="1136521"/>
            <a:chOff x="9664" y="8445"/>
            <a:chExt cx="2393" cy="1609"/>
          </a:xfrm>
        </p:grpSpPr>
        <p:sp>
          <p:nvSpPr>
            <p:cNvPr id="61" name="矩形: 圆角 85"/>
            <p:cNvSpPr/>
            <p:nvPr/>
          </p:nvSpPr>
          <p:spPr>
            <a:xfrm>
              <a:off x="9664" y="8445"/>
              <a:ext cx="2393" cy="1609"/>
            </a:xfrm>
            <a:prstGeom prst="roundRect">
              <a:avLst/>
            </a:prstGeom>
            <a:noFill/>
            <a:ln w="12700">
              <a:solidFill>
                <a:srgbClr val="E7308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5"/>
            </a:p>
          </p:txBody>
        </p:sp>
        <p:pic>
          <p:nvPicPr>
            <p:cNvPr id="62" name="图片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7" y="8764"/>
              <a:ext cx="2290" cy="971"/>
            </a:xfrm>
            <a:prstGeom prst="rect">
              <a:avLst/>
            </a:prstGeom>
          </p:spPr>
        </p:pic>
      </p:grpSp>
      <p:sp>
        <p:nvSpPr>
          <p:cNvPr id="63" name="燕尾形 4"/>
          <p:cNvSpPr/>
          <p:nvPr/>
        </p:nvSpPr>
        <p:spPr>
          <a:xfrm rot="12420000">
            <a:off x="4353108" y="3069175"/>
            <a:ext cx="498685" cy="356708"/>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5"/>
          </a:p>
        </p:txBody>
      </p:sp>
      <p:sp>
        <p:nvSpPr>
          <p:cNvPr id="64" name="燕尾形 11"/>
          <p:cNvSpPr/>
          <p:nvPr/>
        </p:nvSpPr>
        <p:spPr>
          <a:xfrm rot="9060000">
            <a:off x="4354519" y="4711444"/>
            <a:ext cx="498685" cy="356708"/>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5"/>
          </a:p>
        </p:txBody>
      </p:sp>
      <p:sp>
        <p:nvSpPr>
          <p:cNvPr id="65" name="燕尾形 12"/>
          <p:cNvSpPr/>
          <p:nvPr/>
        </p:nvSpPr>
        <p:spPr>
          <a:xfrm rot="19680000">
            <a:off x="7389404" y="3158881"/>
            <a:ext cx="498685" cy="356708"/>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5"/>
          </a:p>
        </p:txBody>
      </p:sp>
      <p:sp>
        <p:nvSpPr>
          <p:cNvPr id="66" name="燕尾形 13"/>
          <p:cNvSpPr/>
          <p:nvPr/>
        </p:nvSpPr>
        <p:spPr>
          <a:xfrm rot="1860000">
            <a:off x="7389404" y="4700143"/>
            <a:ext cx="498685" cy="356708"/>
          </a:xfrm>
          <a:prstGeom prst="chevron">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005"/>
          </a:p>
        </p:txBody>
      </p:sp>
      <p:sp>
        <p:nvSpPr>
          <p:cNvPr id="67" name="文本框 12"/>
          <p:cNvSpPr txBox="1"/>
          <p:nvPr/>
        </p:nvSpPr>
        <p:spPr>
          <a:xfrm>
            <a:off x="8125687" y="5281602"/>
            <a:ext cx="1549942" cy="400050"/>
          </a:xfrm>
          <a:prstGeom prst="rect">
            <a:avLst/>
          </a:prstGeom>
          <a:noFill/>
          <a:ln w="9525">
            <a:noFill/>
          </a:ln>
        </p:spPr>
        <p:txBody>
          <a:bodyPr wrap="square">
            <a:spAutoFit/>
          </a:bodyPr>
          <a:p>
            <a:pPr algn="ctr"/>
            <a:r>
              <a:rPr lang="zh-CN" altLang="en-US" sz="2005" b="1" dirty="0">
                <a:solidFill>
                  <a:schemeClr val="bg1"/>
                </a:solidFill>
                <a:latin typeface="微软雅黑" panose="020B0503020204020204" charset="-122"/>
                <a:ea typeface="微软雅黑" panose="020B0503020204020204" charset="-122"/>
              </a:rPr>
              <a:t>优健康</a:t>
            </a:r>
            <a:r>
              <a:rPr lang="en-US" altLang="zh-CN" sz="2005" b="1" dirty="0">
                <a:solidFill>
                  <a:schemeClr val="bg1"/>
                </a:solidFill>
                <a:latin typeface="微软雅黑" panose="020B0503020204020204" charset="-122"/>
                <a:ea typeface="微软雅黑" panose="020B0503020204020204" charset="-122"/>
              </a:rPr>
              <a:t>APP</a:t>
            </a:r>
            <a:endParaRPr lang="zh-CN" altLang="en-US" sz="2005" b="1" dirty="0">
              <a:solidFill>
                <a:schemeClr val="bg1"/>
              </a:solidFill>
              <a:latin typeface="微软雅黑" panose="020B0503020204020204" charset="-122"/>
              <a:ea typeface="微软雅黑" panose="020B0503020204020204" charset="-122"/>
            </a:endParaRPr>
          </a:p>
        </p:txBody>
      </p:sp>
      <p:sp>
        <p:nvSpPr>
          <p:cNvPr id="2" name="TextBox 2"/>
          <p:cNvSpPr txBox="1"/>
          <p:nvPr/>
        </p:nvSpPr>
        <p:spPr>
          <a:xfrm>
            <a:off x="3627120" y="781050"/>
            <a:ext cx="4362450" cy="619760"/>
          </a:xfrm>
          <a:prstGeom prst="rect">
            <a:avLst/>
          </a:prstGeom>
        </p:spPr>
        <p:txBody>
          <a:bodyPr wrap="square" lIns="133945" tIns="66972" rIns="133945" bIns="66972" rtlCol="0" anchor="t">
            <a:spAutoFit/>
          </a:bodyPr>
          <a:p>
            <a:pPr latinLnBrk="1">
              <a:lnSpc>
                <a:spcPct val="113000"/>
              </a:lnSpc>
            </a:pPr>
            <a:r>
              <a:rPr lang="zh-CN" altLang="en-US" sz="2800" b="1" dirty="0">
                <a:solidFill>
                  <a:srgbClr val="003586"/>
                </a:solidFill>
                <a:latin typeface="微软雅黑" panose="020B0503020204020204" charset="-122"/>
                <a:ea typeface="微软雅黑" panose="020B0503020204020204" charset="-122"/>
                <a:sym typeface="+mn-ea"/>
              </a:rPr>
              <a:t>智能化健康管理平台</a:t>
            </a:r>
            <a:endParaRPr lang="zh-CN" altLang="en-US" sz="2800" b="1" dirty="0">
              <a:solidFill>
                <a:srgbClr val="003586"/>
              </a:solidFill>
              <a:latin typeface="微软雅黑" panose="020B0503020204020204" charset="-122"/>
              <a:ea typeface="微软雅黑" panose="020B050302020402020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2" name="文本框 1"/>
          <p:cNvSpPr txBox="1"/>
          <p:nvPr>
            <p:custDataLst>
              <p:tags r:id="rId2"/>
            </p:custDataLst>
          </p:nvPr>
        </p:nvSpPr>
        <p:spPr>
          <a:xfrm>
            <a:off x="4489450" y="445135"/>
            <a:ext cx="2791460" cy="607695"/>
          </a:xfrm>
          <a:prstGeom prst="rect">
            <a:avLst/>
          </a:prstGeom>
          <a:noFill/>
        </p:spPr>
        <p:txBody>
          <a:bodyPr wrap="square" rtlCol="0">
            <a:spAutoFit/>
          </a:bodyPr>
          <a:p>
            <a:pPr>
              <a:lnSpc>
                <a:spcPct val="120000"/>
              </a:lnSpc>
              <a:spcBef>
                <a:spcPts val="0"/>
              </a:spcBef>
              <a:spcAft>
                <a:spcPts val="0"/>
              </a:spcAft>
            </a:pPr>
            <a:r>
              <a:rPr lang="zh-CN" altLang="en-US" sz="2800" b="1" dirty="0">
                <a:solidFill>
                  <a:srgbClr val="003586"/>
                </a:solidFill>
                <a:latin typeface="微软雅黑" panose="020B0503020204020204" charset="-122"/>
                <a:ea typeface="微软雅黑" panose="020B0503020204020204" charset="-122"/>
              </a:rPr>
              <a:t>AI技术广泛应用</a:t>
            </a:r>
            <a:endParaRPr lang="zh-CN" altLang="en-US" sz="2800" b="1" dirty="0">
              <a:solidFill>
                <a:srgbClr val="003586"/>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3"/>
          <a:stretch>
            <a:fillRect/>
          </a:stretch>
        </p:blipFill>
        <p:spPr>
          <a:xfrm>
            <a:off x="583565" y="1096010"/>
            <a:ext cx="11195685" cy="572262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532" name="图片 16"/>
          <p:cNvPicPr>
            <a:picLocks noChangeAspect="1"/>
          </p:cNvPicPr>
          <p:nvPr/>
        </p:nvPicPr>
        <p:blipFill>
          <a:blip r:embed="rId2"/>
          <a:stretch>
            <a:fillRect/>
          </a:stretch>
        </p:blipFill>
        <p:spPr>
          <a:xfrm>
            <a:off x="73660" y="781050"/>
            <a:ext cx="12026265" cy="607631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190" name="图片 5"/>
          <p:cNvPicPr>
            <a:picLocks noChangeAspect="1"/>
          </p:cNvPicPr>
          <p:nvPr/>
        </p:nvPicPr>
        <p:blipFill>
          <a:blip r:embed="rId2"/>
          <a:stretch>
            <a:fillRect/>
          </a:stretch>
        </p:blipFill>
        <p:spPr>
          <a:xfrm>
            <a:off x="466725" y="1294130"/>
            <a:ext cx="5610860" cy="2628900"/>
          </a:xfrm>
          <a:prstGeom prst="rect">
            <a:avLst/>
          </a:prstGeom>
          <a:noFill/>
          <a:ln w="9525">
            <a:noFill/>
          </a:ln>
        </p:spPr>
      </p:pic>
      <p:pic>
        <p:nvPicPr>
          <p:cNvPr id="2" name="图片 5"/>
          <p:cNvPicPr>
            <a:picLocks noChangeAspect="1"/>
          </p:cNvPicPr>
          <p:nvPr/>
        </p:nvPicPr>
        <p:blipFill>
          <a:blip r:embed="rId2"/>
          <a:stretch>
            <a:fillRect/>
          </a:stretch>
        </p:blipFill>
        <p:spPr>
          <a:xfrm>
            <a:off x="482600" y="3913505"/>
            <a:ext cx="5610860" cy="2628900"/>
          </a:xfrm>
          <a:prstGeom prst="rect">
            <a:avLst/>
          </a:prstGeom>
          <a:noFill/>
          <a:ln w="9525">
            <a:noFill/>
          </a:ln>
        </p:spPr>
      </p:pic>
      <p:pic>
        <p:nvPicPr>
          <p:cNvPr id="185" name="图片 4"/>
          <p:cNvPicPr>
            <a:picLocks noChangeAspect="1"/>
          </p:cNvPicPr>
          <p:nvPr/>
        </p:nvPicPr>
        <p:blipFill>
          <a:blip r:embed="rId3"/>
          <a:stretch>
            <a:fillRect/>
          </a:stretch>
        </p:blipFill>
        <p:spPr>
          <a:xfrm>
            <a:off x="6077585" y="1294130"/>
            <a:ext cx="5594985" cy="2619375"/>
          </a:xfrm>
          <a:prstGeom prst="rect">
            <a:avLst/>
          </a:prstGeom>
          <a:noFill/>
          <a:ln w="9525">
            <a:noFill/>
          </a:ln>
        </p:spPr>
      </p:pic>
      <p:pic>
        <p:nvPicPr>
          <p:cNvPr id="191" name="图片 6"/>
          <p:cNvPicPr>
            <a:picLocks noChangeAspect="1"/>
          </p:cNvPicPr>
          <p:nvPr/>
        </p:nvPicPr>
        <p:blipFill>
          <a:blip r:embed="rId4"/>
          <a:stretch>
            <a:fillRect/>
          </a:stretch>
        </p:blipFill>
        <p:spPr>
          <a:xfrm>
            <a:off x="6077585" y="3913505"/>
            <a:ext cx="5553710" cy="2618740"/>
          </a:xfrm>
          <a:prstGeom prst="rect">
            <a:avLst/>
          </a:prstGeom>
          <a:noFill/>
          <a:ln w="9525">
            <a:noFill/>
          </a:ln>
        </p:spPr>
      </p:pic>
      <p:sp>
        <p:nvSpPr>
          <p:cNvPr id="4" name="文本框 3"/>
          <p:cNvSpPr txBox="1"/>
          <p:nvPr/>
        </p:nvSpPr>
        <p:spPr>
          <a:xfrm>
            <a:off x="5292090" y="772160"/>
            <a:ext cx="1607820" cy="521970"/>
          </a:xfrm>
          <a:prstGeom prst="rect">
            <a:avLst/>
          </a:prstGeom>
          <a:noFill/>
        </p:spPr>
        <p:txBody>
          <a:bodyPr wrap="none" rtlCol="0" anchor="t">
            <a:spAutoFit/>
          </a:bodyPr>
          <a:p>
            <a:r>
              <a:rPr lang="zh-CN" altLang="en-US" sz="2800" b="1" dirty="0">
                <a:solidFill>
                  <a:srgbClr val="003586"/>
                </a:solidFill>
                <a:latin typeface="微软雅黑" panose="020B0503020204020204" charset="-122"/>
                <a:ea typeface="微软雅黑" panose="020B0503020204020204" charset="-122"/>
                <a:sym typeface="+mn-ea"/>
              </a:rPr>
              <a:t>企业荣誉</a:t>
            </a:r>
            <a:endParaRPr lang="zh-CN" altLang="en-US" sz="28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9" name="矩形 18"/>
          <p:cNvSpPr/>
          <p:nvPr>
            <p:custDataLst>
              <p:tags r:id="rId2"/>
            </p:custDataLst>
          </p:nvPr>
        </p:nvSpPr>
        <p:spPr>
          <a:xfrm>
            <a:off x="-635" y="4256405"/>
            <a:ext cx="12193270" cy="2602230"/>
          </a:xfrm>
          <a:prstGeom prst="rect">
            <a:avLst/>
          </a:prstGeom>
          <a:gradFill>
            <a:gsLst>
              <a:gs pos="0">
                <a:schemeClr val="bg1"/>
              </a:gs>
              <a:gs pos="39000">
                <a:schemeClr val="accent1">
                  <a:lumMod val="60000"/>
                  <a:lumOff val="40000"/>
                </a:schemeClr>
              </a:gs>
              <a:gs pos="71000">
                <a:srgbClr val="214085"/>
              </a:gs>
              <a:gs pos="100000">
                <a:srgbClr val="003889"/>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600">
              <a:latin typeface="+mn-ea"/>
            </a:endParaRPr>
          </a:p>
        </p:txBody>
      </p:sp>
      <p:sp>
        <p:nvSpPr>
          <p:cNvPr id="7" name="文本框 6"/>
          <p:cNvSpPr txBox="1"/>
          <p:nvPr>
            <p:custDataLst>
              <p:tags r:id="rId3"/>
            </p:custDataLst>
          </p:nvPr>
        </p:nvSpPr>
        <p:spPr>
          <a:xfrm>
            <a:off x="204470" y="5240655"/>
            <a:ext cx="2152650" cy="583565"/>
          </a:xfrm>
          <a:prstGeom prst="rect">
            <a:avLst/>
          </a:prstGeom>
          <a:noFill/>
        </p:spPr>
        <p:txBody>
          <a:bodyPr wrap="square">
            <a:spAutoFit/>
          </a:bodyPr>
          <a:p>
            <a:pPr algn="ctr"/>
            <a:r>
              <a:rPr lang="en-US" altLang="zh-CN"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2022</a:t>
            </a: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年度</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a:p>
            <a:pPr algn="ct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社会责任“星“公司</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p:txBody>
      </p:sp>
      <p:pic>
        <p:nvPicPr>
          <p:cNvPr id="22" name="图片 21"/>
          <p:cNvPicPr>
            <a:picLocks noChangeAspect="1"/>
          </p:cNvPicPr>
          <p:nvPr>
            <p:custDataLst>
              <p:tags r:id="rId4"/>
            </p:custDataLst>
          </p:nvPr>
        </p:nvPicPr>
        <p:blipFill>
          <a:blip r:embed="rId5"/>
          <a:stretch>
            <a:fillRect/>
          </a:stretch>
        </p:blipFill>
        <p:spPr>
          <a:xfrm>
            <a:off x="967740" y="1958975"/>
            <a:ext cx="754380" cy="2896235"/>
          </a:xfrm>
          <a:prstGeom prst="rect">
            <a:avLst/>
          </a:prstGeom>
          <a:effectLst>
            <a:reflection blurRad="6350" stA="52000" endA="300" endPos="35000" dir="5400000" sy="-100000" algn="bl" rotWithShape="0"/>
          </a:effectLst>
        </p:spPr>
      </p:pic>
      <p:pic>
        <p:nvPicPr>
          <p:cNvPr id="23" name="图片 22"/>
          <p:cNvPicPr>
            <a:picLocks noChangeAspect="1"/>
          </p:cNvPicPr>
          <p:nvPr>
            <p:custDataLst>
              <p:tags r:id="rId6"/>
            </p:custDataLst>
          </p:nvPr>
        </p:nvPicPr>
        <p:blipFill>
          <a:blip r:embed="rId7"/>
          <a:stretch>
            <a:fillRect/>
          </a:stretch>
        </p:blipFill>
        <p:spPr>
          <a:xfrm>
            <a:off x="2619375" y="1940560"/>
            <a:ext cx="1010285" cy="2914650"/>
          </a:xfrm>
          <a:prstGeom prst="rect">
            <a:avLst/>
          </a:prstGeom>
          <a:effectLst>
            <a:reflection blurRad="6350" stA="52000" endA="300" endPos="35000" dir="5400000" sy="-100000" algn="bl" rotWithShape="0"/>
          </a:effectLst>
        </p:spPr>
      </p:pic>
      <p:pic>
        <p:nvPicPr>
          <p:cNvPr id="24" name="图片 23"/>
          <p:cNvPicPr>
            <a:picLocks noChangeAspect="1"/>
          </p:cNvPicPr>
          <p:nvPr>
            <p:custDataLst>
              <p:tags r:id="rId8"/>
            </p:custDataLst>
          </p:nvPr>
        </p:nvPicPr>
        <p:blipFill>
          <a:blip r:embed="rId9"/>
          <a:stretch>
            <a:fillRect/>
          </a:stretch>
        </p:blipFill>
        <p:spPr>
          <a:xfrm>
            <a:off x="4427220" y="1890395"/>
            <a:ext cx="1115060" cy="2960370"/>
          </a:xfrm>
          <a:prstGeom prst="rect">
            <a:avLst/>
          </a:prstGeom>
          <a:effectLst>
            <a:reflection blurRad="6350" stA="52000" endA="300" endPos="35000" dir="5400000" sy="-100000" algn="bl" rotWithShape="0"/>
          </a:effectLst>
        </p:spPr>
      </p:pic>
      <p:pic>
        <p:nvPicPr>
          <p:cNvPr id="25" name="图片 24"/>
          <p:cNvPicPr>
            <a:picLocks noChangeAspect="1"/>
          </p:cNvPicPr>
          <p:nvPr>
            <p:custDataLst>
              <p:tags r:id="rId10"/>
            </p:custDataLst>
          </p:nvPr>
        </p:nvPicPr>
        <p:blipFill>
          <a:blip r:embed="rId11"/>
          <a:stretch>
            <a:fillRect/>
          </a:stretch>
        </p:blipFill>
        <p:spPr>
          <a:xfrm>
            <a:off x="6234430" y="1921510"/>
            <a:ext cx="1117600" cy="2929255"/>
          </a:xfrm>
          <a:prstGeom prst="rect">
            <a:avLst/>
          </a:prstGeom>
          <a:effectLst>
            <a:reflection blurRad="6350" stA="52000" endA="300" endPos="35000" dir="5400000" sy="-100000" algn="bl" rotWithShape="0"/>
          </a:effectLst>
        </p:spPr>
      </p:pic>
      <p:pic>
        <p:nvPicPr>
          <p:cNvPr id="26" name="图片 25"/>
          <p:cNvPicPr>
            <a:picLocks noChangeAspect="1"/>
          </p:cNvPicPr>
          <p:nvPr>
            <p:custDataLst>
              <p:tags r:id="rId12"/>
            </p:custDataLst>
          </p:nvPr>
        </p:nvPicPr>
        <p:blipFill>
          <a:blip r:embed="rId13"/>
          <a:stretch>
            <a:fillRect/>
          </a:stretch>
        </p:blipFill>
        <p:spPr>
          <a:xfrm>
            <a:off x="8137525" y="1972310"/>
            <a:ext cx="1152525" cy="2938780"/>
          </a:xfrm>
          <a:prstGeom prst="rect">
            <a:avLst/>
          </a:prstGeom>
          <a:effectLst>
            <a:reflection blurRad="6350" stA="52000" endA="300" endPos="35000" dir="5400000" sy="-100000" algn="bl" rotWithShape="0"/>
          </a:effectLst>
        </p:spPr>
      </p:pic>
      <p:pic>
        <p:nvPicPr>
          <p:cNvPr id="27" name="图片 26"/>
          <p:cNvPicPr>
            <a:picLocks noChangeAspect="1"/>
          </p:cNvPicPr>
          <p:nvPr>
            <p:custDataLst>
              <p:tags r:id="rId14"/>
            </p:custDataLst>
          </p:nvPr>
        </p:nvPicPr>
        <p:blipFill>
          <a:blip r:embed="rId15"/>
          <a:stretch>
            <a:fillRect/>
          </a:stretch>
        </p:blipFill>
        <p:spPr>
          <a:xfrm>
            <a:off x="10217150" y="1964055"/>
            <a:ext cx="1021715" cy="2912745"/>
          </a:xfrm>
          <a:prstGeom prst="rect">
            <a:avLst/>
          </a:prstGeom>
          <a:effectLst>
            <a:reflection blurRad="6350" stA="52000" endA="300" endPos="35000" dir="5400000" sy="-100000" algn="bl" rotWithShape="0"/>
          </a:effectLst>
        </p:spPr>
      </p:pic>
      <p:sp>
        <p:nvSpPr>
          <p:cNvPr id="28" name="文本框 27"/>
          <p:cNvSpPr txBox="1"/>
          <p:nvPr>
            <p:custDataLst>
              <p:tags r:id="rId16"/>
            </p:custDataLst>
          </p:nvPr>
        </p:nvSpPr>
        <p:spPr>
          <a:xfrm>
            <a:off x="10034270" y="5284470"/>
            <a:ext cx="1546225" cy="829945"/>
          </a:xfrm>
          <a:prstGeom prst="rect">
            <a:avLst/>
          </a:prstGeom>
          <a:noFill/>
        </p:spPr>
        <p:txBody>
          <a:bodyPr wrap="square">
            <a:spAutoFit/>
          </a:bodyPr>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2022年</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好公司50</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卓越发展大奖</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p:txBody>
      </p:sp>
      <p:sp>
        <p:nvSpPr>
          <p:cNvPr id="11" name="文本框 10"/>
          <p:cNvSpPr txBox="1"/>
          <p:nvPr>
            <p:custDataLst>
              <p:tags r:id="rId17"/>
            </p:custDataLst>
          </p:nvPr>
        </p:nvSpPr>
        <p:spPr>
          <a:xfrm>
            <a:off x="2193290" y="5249545"/>
            <a:ext cx="2152650" cy="583565"/>
          </a:xfrm>
          <a:prstGeom prst="rect">
            <a:avLst/>
          </a:prstGeom>
          <a:noFill/>
        </p:spPr>
        <p:txBody>
          <a:bodyPr wrap="square">
            <a:spAutoFit/>
          </a:bodyPr>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2021-2022年度</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中国最受尊敬企业</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p:txBody>
      </p:sp>
      <p:sp>
        <p:nvSpPr>
          <p:cNvPr id="20" name="文本框 19"/>
          <p:cNvSpPr txBox="1"/>
          <p:nvPr>
            <p:custDataLst>
              <p:tags r:id="rId18"/>
            </p:custDataLst>
          </p:nvPr>
        </p:nvSpPr>
        <p:spPr>
          <a:xfrm>
            <a:off x="4170680" y="5290185"/>
            <a:ext cx="1957070" cy="829945"/>
          </a:xfrm>
          <a:prstGeom prst="rect">
            <a:avLst/>
          </a:prstGeom>
          <a:noFill/>
        </p:spPr>
        <p:txBody>
          <a:bodyPr wrap="square">
            <a:spAutoFit/>
          </a:bodyPr>
          <a:p>
            <a:pPr algn="ctr">
              <a:buClrTx/>
              <a:buSzTx/>
              <a:buFont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2022年度</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a:p>
            <a:pPr algn="ctr">
              <a:buClrTx/>
              <a:buSzTx/>
              <a:buFont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格隆汇“金格奖”</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a:p>
            <a:pPr algn="ctr">
              <a:buClrTx/>
              <a:buSzTx/>
              <a:buFont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社会责任奖</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p:txBody>
      </p:sp>
      <p:sp>
        <p:nvSpPr>
          <p:cNvPr id="9" name="文本框 8"/>
          <p:cNvSpPr txBox="1"/>
          <p:nvPr>
            <p:custDataLst>
              <p:tags r:id="rId19"/>
            </p:custDataLst>
          </p:nvPr>
        </p:nvSpPr>
        <p:spPr>
          <a:xfrm>
            <a:off x="6136005" y="5316855"/>
            <a:ext cx="1325880" cy="829945"/>
          </a:xfrm>
          <a:prstGeom prst="rect">
            <a:avLst/>
          </a:prstGeom>
          <a:noFill/>
        </p:spPr>
        <p:txBody>
          <a:bodyPr wrap="square">
            <a:spAutoFit/>
          </a:bodyPr>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2022年度</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中经大健康</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杰出企业</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p:txBody>
      </p:sp>
      <p:sp>
        <p:nvSpPr>
          <p:cNvPr id="18" name="文本框 17"/>
          <p:cNvSpPr txBox="1"/>
          <p:nvPr>
            <p:custDataLst>
              <p:tags r:id="rId20"/>
            </p:custDataLst>
          </p:nvPr>
        </p:nvSpPr>
        <p:spPr>
          <a:xfrm>
            <a:off x="8044180" y="5283835"/>
            <a:ext cx="1522095" cy="829945"/>
          </a:xfrm>
          <a:prstGeom prst="rect">
            <a:avLst/>
          </a:prstGeom>
          <a:noFill/>
        </p:spPr>
        <p:txBody>
          <a:bodyPr wrap="square">
            <a:spAutoFit/>
          </a:bodyPr>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2022年度</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卓越创新价值</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a:p>
            <a:pPr algn="ctr">
              <a:buClrTx/>
              <a:buSzTx/>
              <a:buNone/>
            </a:pPr>
            <a:r>
              <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rPr>
              <a:t>上市公司</a:t>
            </a:r>
            <a:endParaRPr lang="zh-CN" altLang="en-US" sz="1600" b="1" spc="100" dirty="0">
              <a:solidFill>
                <a:schemeClr val="bg1"/>
              </a:solidFill>
              <a:latin typeface="Microsoft YaHei Bold" panose="020B0503020204020204" charset="-122"/>
              <a:ea typeface="Microsoft YaHei Bold" panose="020B0503020204020204" charset="-122"/>
              <a:cs typeface="Microsoft YaHei Bold" panose="020B0503020204020204" charset="-122"/>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23" name="图片 22"/>
          <p:cNvPicPr/>
          <p:nvPr/>
        </p:nvPicPr>
        <p:blipFill>
          <a:blip r:embed="rId2"/>
          <a:stretch>
            <a:fillRect/>
          </a:stretch>
        </p:blipFill>
        <p:spPr>
          <a:xfrm>
            <a:off x="868680" y="781050"/>
            <a:ext cx="2160000" cy="2664000"/>
          </a:xfrm>
          <a:prstGeom prst="rect">
            <a:avLst/>
          </a:prstGeom>
        </p:spPr>
      </p:pic>
      <p:pic>
        <p:nvPicPr>
          <p:cNvPr id="24" name="图片 23"/>
          <p:cNvPicPr/>
          <p:nvPr/>
        </p:nvPicPr>
        <p:blipFill>
          <a:blip r:embed="rId3"/>
          <a:stretch>
            <a:fillRect/>
          </a:stretch>
        </p:blipFill>
        <p:spPr>
          <a:xfrm>
            <a:off x="3312795" y="780415"/>
            <a:ext cx="2160000" cy="2664000"/>
          </a:xfrm>
          <a:prstGeom prst="rect">
            <a:avLst/>
          </a:prstGeom>
        </p:spPr>
      </p:pic>
      <p:pic>
        <p:nvPicPr>
          <p:cNvPr id="25" name="图片 24"/>
          <p:cNvPicPr/>
          <p:nvPr/>
        </p:nvPicPr>
        <p:blipFill>
          <a:blip r:embed="rId4"/>
          <a:stretch>
            <a:fillRect/>
          </a:stretch>
        </p:blipFill>
        <p:spPr>
          <a:xfrm>
            <a:off x="5828030" y="779780"/>
            <a:ext cx="2160000" cy="2664000"/>
          </a:xfrm>
          <a:prstGeom prst="rect">
            <a:avLst/>
          </a:prstGeom>
        </p:spPr>
      </p:pic>
      <p:pic>
        <p:nvPicPr>
          <p:cNvPr id="26" name="图片 25"/>
          <p:cNvPicPr/>
          <p:nvPr/>
        </p:nvPicPr>
        <p:blipFill>
          <a:blip r:embed="rId5"/>
          <a:stretch>
            <a:fillRect/>
          </a:stretch>
        </p:blipFill>
        <p:spPr>
          <a:xfrm>
            <a:off x="8386445" y="781685"/>
            <a:ext cx="2160000" cy="2664000"/>
          </a:xfrm>
          <a:prstGeom prst="rect">
            <a:avLst/>
          </a:prstGeom>
        </p:spPr>
      </p:pic>
      <p:pic>
        <p:nvPicPr>
          <p:cNvPr id="58" name="图片 5"/>
          <p:cNvPicPr>
            <a:picLocks noChangeAspect="1"/>
          </p:cNvPicPr>
          <p:nvPr/>
        </p:nvPicPr>
        <p:blipFill>
          <a:blip r:embed="rId6"/>
          <a:stretch>
            <a:fillRect/>
          </a:stretch>
        </p:blipFill>
        <p:spPr>
          <a:xfrm>
            <a:off x="845185" y="3576955"/>
            <a:ext cx="2160000" cy="2755281"/>
          </a:xfrm>
          <a:prstGeom prst="rect">
            <a:avLst/>
          </a:prstGeom>
          <a:noFill/>
          <a:ln>
            <a:noFill/>
          </a:ln>
        </p:spPr>
      </p:pic>
      <p:pic>
        <p:nvPicPr>
          <p:cNvPr id="59" name="图片 6"/>
          <p:cNvPicPr>
            <a:picLocks noChangeAspect="1"/>
          </p:cNvPicPr>
          <p:nvPr/>
        </p:nvPicPr>
        <p:blipFill>
          <a:blip r:embed="rId7"/>
          <a:stretch>
            <a:fillRect/>
          </a:stretch>
        </p:blipFill>
        <p:spPr>
          <a:xfrm>
            <a:off x="3292475" y="3576320"/>
            <a:ext cx="2160000" cy="2688641"/>
          </a:xfrm>
          <a:prstGeom prst="rect">
            <a:avLst/>
          </a:prstGeom>
          <a:noFill/>
          <a:ln>
            <a:noFill/>
          </a:ln>
        </p:spPr>
      </p:pic>
      <p:pic>
        <p:nvPicPr>
          <p:cNvPr id="60" name="图片 7"/>
          <p:cNvPicPr>
            <a:picLocks noChangeAspect="1"/>
          </p:cNvPicPr>
          <p:nvPr/>
        </p:nvPicPr>
        <p:blipFill>
          <a:blip r:embed="rId8"/>
          <a:stretch>
            <a:fillRect/>
          </a:stretch>
        </p:blipFill>
        <p:spPr>
          <a:xfrm>
            <a:off x="5828030" y="3576320"/>
            <a:ext cx="2160000" cy="2772982"/>
          </a:xfrm>
          <a:prstGeom prst="rect">
            <a:avLst/>
          </a:prstGeom>
          <a:noFill/>
          <a:ln>
            <a:noFill/>
          </a:ln>
        </p:spPr>
      </p:pic>
      <p:pic>
        <p:nvPicPr>
          <p:cNvPr id="61" name="图片 8"/>
          <p:cNvPicPr>
            <a:picLocks noChangeAspect="1"/>
          </p:cNvPicPr>
          <p:nvPr/>
        </p:nvPicPr>
        <p:blipFill>
          <a:blip r:embed="rId9"/>
          <a:stretch>
            <a:fillRect/>
          </a:stretch>
        </p:blipFill>
        <p:spPr>
          <a:xfrm>
            <a:off x="8386445" y="3576955"/>
            <a:ext cx="2160000" cy="2782771"/>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62" name="图片 9"/>
          <p:cNvPicPr>
            <a:picLocks noChangeAspect="1"/>
          </p:cNvPicPr>
          <p:nvPr/>
        </p:nvPicPr>
        <p:blipFill>
          <a:blip r:embed="rId2"/>
          <a:stretch>
            <a:fillRect/>
          </a:stretch>
        </p:blipFill>
        <p:spPr>
          <a:xfrm>
            <a:off x="1119505" y="781050"/>
            <a:ext cx="2172335" cy="2663825"/>
          </a:xfrm>
          <a:prstGeom prst="rect">
            <a:avLst/>
          </a:prstGeom>
          <a:noFill/>
          <a:ln>
            <a:noFill/>
          </a:ln>
        </p:spPr>
      </p:pic>
      <p:pic>
        <p:nvPicPr>
          <p:cNvPr id="63" name="图片 10"/>
          <p:cNvPicPr>
            <a:picLocks noChangeAspect="1"/>
          </p:cNvPicPr>
          <p:nvPr/>
        </p:nvPicPr>
        <p:blipFill>
          <a:blip r:embed="rId3"/>
          <a:stretch>
            <a:fillRect/>
          </a:stretch>
        </p:blipFill>
        <p:spPr>
          <a:xfrm>
            <a:off x="3399155" y="781050"/>
            <a:ext cx="2160270" cy="2663190"/>
          </a:xfrm>
          <a:prstGeom prst="rect">
            <a:avLst/>
          </a:prstGeom>
          <a:noFill/>
          <a:ln>
            <a:noFill/>
          </a:ln>
        </p:spPr>
      </p:pic>
      <p:pic>
        <p:nvPicPr>
          <p:cNvPr id="64" name="图片 11"/>
          <p:cNvPicPr>
            <a:picLocks noChangeAspect="1"/>
          </p:cNvPicPr>
          <p:nvPr/>
        </p:nvPicPr>
        <p:blipFill>
          <a:blip r:embed="rId4"/>
          <a:stretch>
            <a:fillRect/>
          </a:stretch>
        </p:blipFill>
        <p:spPr>
          <a:xfrm>
            <a:off x="5745480" y="795020"/>
            <a:ext cx="2160270" cy="2649855"/>
          </a:xfrm>
          <a:prstGeom prst="rect">
            <a:avLst/>
          </a:prstGeom>
          <a:noFill/>
          <a:ln>
            <a:noFill/>
          </a:ln>
        </p:spPr>
      </p:pic>
      <p:pic>
        <p:nvPicPr>
          <p:cNvPr id="66" name="图片 13"/>
          <p:cNvPicPr>
            <a:picLocks noChangeAspect="1"/>
          </p:cNvPicPr>
          <p:nvPr/>
        </p:nvPicPr>
        <p:blipFill>
          <a:blip r:embed="rId5"/>
          <a:stretch>
            <a:fillRect/>
          </a:stretch>
        </p:blipFill>
        <p:spPr>
          <a:xfrm>
            <a:off x="8129905" y="781050"/>
            <a:ext cx="2065655" cy="2663825"/>
          </a:xfrm>
          <a:prstGeom prst="rect">
            <a:avLst/>
          </a:prstGeom>
          <a:noFill/>
          <a:ln>
            <a:noFill/>
          </a:ln>
        </p:spPr>
      </p:pic>
      <p:pic>
        <p:nvPicPr>
          <p:cNvPr id="67" name="图片 14"/>
          <p:cNvPicPr>
            <a:picLocks noChangeAspect="1"/>
          </p:cNvPicPr>
          <p:nvPr/>
        </p:nvPicPr>
        <p:blipFill>
          <a:blip r:embed="rId6"/>
          <a:stretch>
            <a:fillRect/>
          </a:stretch>
        </p:blipFill>
        <p:spPr>
          <a:xfrm>
            <a:off x="1119505" y="3703955"/>
            <a:ext cx="2160000" cy="2835293"/>
          </a:xfrm>
          <a:prstGeom prst="rect">
            <a:avLst/>
          </a:prstGeom>
          <a:noFill/>
          <a:ln>
            <a:noFill/>
          </a:ln>
        </p:spPr>
      </p:pic>
      <p:pic>
        <p:nvPicPr>
          <p:cNvPr id="68" name="图片 15"/>
          <p:cNvPicPr>
            <a:picLocks noChangeAspect="1"/>
          </p:cNvPicPr>
          <p:nvPr/>
        </p:nvPicPr>
        <p:blipFill>
          <a:blip r:embed="rId7"/>
          <a:stretch>
            <a:fillRect/>
          </a:stretch>
        </p:blipFill>
        <p:spPr>
          <a:xfrm>
            <a:off x="3404870" y="3721100"/>
            <a:ext cx="2160000" cy="2759310"/>
          </a:xfrm>
          <a:prstGeom prst="rect">
            <a:avLst/>
          </a:prstGeom>
          <a:noFill/>
          <a:ln>
            <a:noFill/>
          </a:ln>
        </p:spPr>
      </p:pic>
      <p:pic>
        <p:nvPicPr>
          <p:cNvPr id="69" name="图片 16"/>
          <p:cNvPicPr>
            <a:picLocks noChangeAspect="1"/>
          </p:cNvPicPr>
          <p:nvPr/>
        </p:nvPicPr>
        <p:blipFill>
          <a:blip r:embed="rId8"/>
          <a:stretch>
            <a:fillRect/>
          </a:stretch>
        </p:blipFill>
        <p:spPr>
          <a:xfrm>
            <a:off x="5743575" y="3688715"/>
            <a:ext cx="2160000" cy="2733429"/>
          </a:xfrm>
          <a:prstGeom prst="rect">
            <a:avLst/>
          </a:prstGeom>
          <a:noFill/>
          <a:ln>
            <a:noFill/>
          </a:ln>
        </p:spPr>
      </p:pic>
      <p:pic>
        <p:nvPicPr>
          <p:cNvPr id="70" name="图片 17"/>
          <p:cNvPicPr>
            <a:picLocks noChangeAspect="1"/>
          </p:cNvPicPr>
          <p:nvPr/>
        </p:nvPicPr>
        <p:blipFill>
          <a:blip r:embed="rId9"/>
          <a:stretch>
            <a:fillRect/>
          </a:stretch>
        </p:blipFill>
        <p:spPr>
          <a:xfrm>
            <a:off x="8117840" y="3688715"/>
            <a:ext cx="2100580" cy="270065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12" name="矩形 11"/>
          <p:cNvSpPr/>
          <p:nvPr/>
        </p:nvSpPr>
        <p:spPr>
          <a:xfrm>
            <a:off x="4220845" y="615950"/>
            <a:ext cx="3912870" cy="523875"/>
          </a:xfrm>
          <a:prstGeom prst="rect">
            <a:avLst/>
          </a:prstGeom>
          <a:gradFill>
            <a:gsLst>
              <a:gs pos="100000">
                <a:schemeClr val="accent1">
                  <a:lumMod val="5000"/>
                  <a:lumOff val="95000"/>
                  <a:alpha val="0"/>
                </a:schemeClr>
              </a:gs>
              <a:gs pos="4000">
                <a:srgbClr val="FFFFFF">
                  <a:alpha val="4000"/>
                </a:srgbClr>
              </a:gs>
              <a:gs pos="51000">
                <a:schemeClr val="accent1">
                  <a:lumMod val="30000"/>
                  <a:lumOff val="70000"/>
                </a:schemeClr>
              </a:gs>
            </a:gsLst>
            <a:lin ang="3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9" name="文本框 138"/>
          <p:cNvSpPr txBox="1"/>
          <p:nvPr/>
        </p:nvSpPr>
        <p:spPr>
          <a:xfrm rot="19320000">
            <a:off x="10398125" y="2100580"/>
            <a:ext cx="490220" cy="1985010"/>
          </a:xfrm>
          <a:prstGeom prst="rect">
            <a:avLst/>
          </a:prstGeom>
          <a:noFill/>
        </p:spPr>
        <p:txBody>
          <a:bodyPr vert="eaVert" wrap="square" rtlCol="0">
            <a:spAutoFit/>
          </a:bodyPr>
          <a:p>
            <a:r>
              <a:rPr lang="zh-CN" altLang="en-US" sz="2000" b="1">
                <a:solidFill>
                  <a:schemeClr val="bg1"/>
                </a:solidFill>
              </a:rPr>
              <a:t>服务人次</a:t>
            </a:r>
            <a:r>
              <a:rPr lang="en-US" altLang="zh-CN" sz="2000" b="1">
                <a:solidFill>
                  <a:schemeClr val="bg1"/>
                </a:solidFill>
              </a:rPr>
              <a:t>4621</a:t>
            </a:r>
            <a:r>
              <a:rPr lang="zh-CN" altLang="en-US" sz="2000" b="1">
                <a:solidFill>
                  <a:schemeClr val="bg1"/>
                </a:solidFill>
              </a:rPr>
              <a:t>人</a:t>
            </a:r>
            <a:endParaRPr lang="zh-CN" altLang="en-US" sz="2000" b="1">
              <a:solidFill>
                <a:schemeClr val="bg1"/>
              </a:solidFill>
            </a:endParaRPr>
          </a:p>
        </p:txBody>
      </p:sp>
      <p:sp>
        <p:nvSpPr>
          <p:cNvPr id="140" name="文本框 139"/>
          <p:cNvSpPr txBox="1"/>
          <p:nvPr/>
        </p:nvSpPr>
        <p:spPr>
          <a:xfrm rot="2100000">
            <a:off x="10410190" y="4077335"/>
            <a:ext cx="490220" cy="2306955"/>
          </a:xfrm>
          <a:prstGeom prst="rect">
            <a:avLst/>
          </a:prstGeom>
          <a:noFill/>
        </p:spPr>
        <p:txBody>
          <a:bodyPr vert="eaVert" wrap="square" rtlCol="0">
            <a:spAutoFit/>
          </a:bodyPr>
          <a:p>
            <a:r>
              <a:rPr lang="zh-CN" sz="2000" b="1">
                <a:solidFill>
                  <a:schemeClr val="bg1"/>
                </a:solidFill>
              </a:rPr>
              <a:t>总金额</a:t>
            </a:r>
            <a:r>
              <a:rPr lang="en-US" altLang="zh-CN" sz="2000" b="1">
                <a:solidFill>
                  <a:schemeClr val="bg1"/>
                </a:solidFill>
              </a:rPr>
              <a:t>1759230</a:t>
            </a:r>
            <a:r>
              <a:rPr lang="zh-CN" altLang="en-US" sz="2000" b="1">
                <a:solidFill>
                  <a:schemeClr val="bg1"/>
                </a:solidFill>
              </a:rPr>
              <a:t>元</a:t>
            </a:r>
            <a:endParaRPr lang="zh-CN" altLang="en-US" sz="2000" b="1">
              <a:solidFill>
                <a:schemeClr val="bg1"/>
              </a:solidFill>
            </a:endParaRPr>
          </a:p>
        </p:txBody>
      </p:sp>
      <p:sp>
        <p:nvSpPr>
          <p:cNvPr id="11" name="文本框 10"/>
          <p:cNvSpPr txBox="1"/>
          <p:nvPr/>
        </p:nvSpPr>
        <p:spPr>
          <a:xfrm>
            <a:off x="4516755" y="679450"/>
            <a:ext cx="3293110" cy="460375"/>
          </a:xfrm>
          <a:prstGeom prst="rect">
            <a:avLst/>
          </a:prstGeom>
          <a:noFill/>
        </p:spPr>
        <p:txBody>
          <a:bodyPr wrap="square" rtlCol="0">
            <a:spAutoFit/>
          </a:bodyPr>
          <a:p>
            <a:pPr algn="ctr"/>
            <a:r>
              <a:rPr lang="en-US" altLang="zh-CN" sz="2400" b="1">
                <a:solidFill>
                  <a:srgbClr val="093779"/>
                </a:solidFill>
              </a:rPr>
              <a:t> </a:t>
            </a:r>
            <a:r>
              <a:rPr lang="zh-CN" altLang="en-US" sz="2400" b="1">
                <a:solidFill>
                  <a:srgbClr val="093779"/>
                </a:solidFill>
              </a:rPr>
              <a:t>服</a:t>
            </a:r>
            <a:r>
              <a:rPr lang="en-US" altLang="zh-CN" sz="2400" b="1">
                <a:solidFill>
                  <a:srgbClr val="093779"/>
                </a:solidFill>
              </a:rPr>
              <a:t> </a:t>
            </a:r>
            <a:r>
              <a:rPr lang="zh-CN" altLang="en-US" sz="2400" b="1">
                <a:solidFill>
                  <a:srgbClr val="093779"/>
                </a:solidFill>
              </a:rPr>
              <a:t>务</a:t>
            </a:r>
            <a:r>
              <a:rPr lang="en-US" altLang="zh-CN" sz="2400" b="1">
                <a:solidFill>
                  <a:srgbClr val="093779"/>
                </a:solidFill>
              </a:rPr>
              <a:t>  </a:t>
            </a:r>
            <a:r>
              <a:rPr lang="zh-CN" altLang="en-US" sz="2400" b="1">
                <a:solidFill>
                  <a:srgbClr val="093779"/>
                </a:solidFill>
              </a:rPr>
              <a:t>客</a:t>
            </a:r>
            <a:r>
              <a:rPr lang="en-US" altLang="zh-CN" sz="2400" b="1">
                <a:solidFill>
                  <a:srgbClr val="093779"/>
                </a:solidFill>
              </a:rPr>
              <a:t>  </a:t>
            </a:r>
            <a:r>
              <a:rPr lang="zh-CN" altLang="en-US" sz="2400" b="1">
                <a:solidFill>
                  <a:srgbClr val="093779"/>
                </a:solidFill>
              </a:rPr>
              <a:t>户</a:t>
            </a:r>
            <a:endParaRPr lang="zh-CN" altLang="en-US" sz="2400" b="1">
              <a:solidFill>
                <a:srgbClr val="093779"/>
              </a:solidFill>
            </a:endParaRPr>
          </a:p>
        </p:txBody>
      </p:sp>
      <p:pic>
        <p:nvPicPr>
          <p:cNvPr id="5" name="图片 4"/>
          <p:cNvPicPr>
            <a:picLocks noChangeAspect="1"/>
          </p:cNvPicPr>
          <p:nvPr/>
        </p:nvPicPr>
        <p:blipFill>
          <a:blip r:embed="rId2"/>
          <a:stretch>
            <a:fillRect/>
          </a:stretch>
        </p:blipFill>
        <p:spPr>
          <a:xfrm>
            <a:off x="6179820" y="1155700"/>
            <a:ext cx="5871210" cy="5576570"/>
          </a:xfrm>
          <a:prstGeom prst="rect">
            <a:avLst/>
          </a:prstGeom>
        </p:spPr>
      </p:pic>
      <p:pic>
        <p:nvPicPr>
          <p:cNvPr id="6" name="图片 5"/>
          <p:cNvPicPr>
            <a:picLocks noChangeAspect="1"/>
          </p:cNvPicPr>
          <p:nvPr/>
        </p:nvPicPr>
        <p:blipFill>
          <a:blip r:embed="rId3"/>
          <a:stretch>
            <a:fillRect/>
          </a:stretch>
        </p:blipFill>
        <p:spPr>
          <a:xfrm>
            <a:off x="735965" y="2087880"/>
            <a:ext cx="5476875" cy="3286125"/>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pic>
        <p:nvPicPr>
          <p:cNvPr id="8" name="图片 7"/>
          <p:cNvPicPr>
            <a:picLocks noChangeAspect="1"/>
          </p:cNvPicPr>
          <p:nvPr/>
        </p:nvPicPr>
        <p:blipFill>
          <a:blip r:embed="rId2">
            <a:clrChange>
              <a:clrFrom>
                <a:srgbClr val="FEFEFE">
                  <a:alpha val="100000"/>
                </a:srgbClr>
              </a:clrFrom>
              <a:clrTo>
                <a:srgbClr val="FEFEFE">
                  <a:alpha val="100000"/>
                  <a:alpha val="0"/>
                </a:srgbClr>
              </a:clrTo>
            </a:clrChange>
          </a:blip>
          <a:srcRect l="4506" t="3276"/>
          <a:stretch>
            <a:fillRect/>
          </a:stretch>
        </p:blipFill>
        <p:spPr>
          <a:xfrm>
            <a:off x="574040" y="241300"/>
            <a:ext cx="1767840" cy="539750"/>
          </a:xfrm>
          <a:prstGeom prst="rect">
            <a:avLst/>
          </a:prstGeom>
        </p:spPr>
      </p:pic>
      <p:pic>
        <p:nvPicPr>
          <p:cNvPr id="6" name="图片 5"/>
          <p:cNvPicPr>
            <a:picLocks noChangeAspect="1"/>
          </p:cNvPicPr>
          <p:nvPr/>
        </p:nvPicPr>
        <p:blipFill rotWithShape="1">
          <a:blip r:embed="rId3" cstate="screen"/>
          <a:srcRect/>
          <a:stretch>
            <a:fillRect/>
          </a:stretch>
        </p:blipFill>
        <p:spPr>
          <a:xfrm>
            <a:off x="1488" y="-46900"/>
            <a:ext cx="12189023" cy="3616523"/>
          </a:xfrm>
          <a:prstGeom prst="rect">
            <a:avLst/>
          </a:prstGeom>
        </p:spPr>
      </p:pic>
      <p:sp>
        <p:nvSpPr>
          <p:cNvPr id="2" name="文本框 1"/>
          <p:cNvSpPr txBox="1"/>
          <p:nvPr/>
        </p:nvSpPr>
        <p:spPr>
          <a:xfrm>
            <a:off x="3037359" y="4234011"/>
            <a:ext cx="6018163" cy="1064895"/>
          </a:xfrm>
          <a:prstGeom prst="rect">
            <a:avLst/>
          </a:prstGeom>
          <a:noFill/>
        </p:spPr>
        <p:txBody>
          <a:bodyPr wrap="square" rtlCol="0">
            <a:spAutoFit/>
          </a:bodyPr>
          <a:p>
            <a:pPr algn="ctr"/>
            <a:r>
              <a:rPr lang="zh-CN" altLang="en-US" sz="6330" b="1" dirty="0">
                <a:solidFill>
                  <a:srgbClr val="003586"/>
                </a:solidFill>
                <a:latin typeface="微软雅黑" panose="020B0503020204020204" charset="-122"/>
                <a:ea typeface="微软雅黑" panose="020B0503020204020204" charset="-122"/>
              </a:rPr>
              <a:t>敬请指导</a:t>
            </a:r>
            <a:endParaRPr lang="zh-CN" altLang="en-US" sz="6330" b="1" dirty="0">
              <a:solidFill>
                <a:srgbClr val="003586"/>
              </a:solidFill>
              <a:latin typeface="微软雅黑" panose="020B0503020204020204" charset="-122"/>
              <a:ea typeface="微软雅黑" panose="020B0503020204020204"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grpSp>
        <p:nvGrpSpPr>
          <p:cNvPr id="6" name="组合 5"/>
          <p:cNvGrpSpPr/>
          <p:nvPr/>
        </p:nvGrpSpPr>
        <p:grpSpPr>
          <a:xfrm>
            <a:off x="2407465" y="2861310"/>
            <a:ext cx="7947920" cy="912495"/>
            <a:chOff x="845" y="7142"/>
            <a:chExt cx="8030" cy="946"/>
          </a:xfrm>
          <a:gradFill>
            <a:gsLst>
              <a:gs pos="0">
                <a:schemeClr val="accent1">
                  <a:lumMod val="5000"/>
                  <a:lumOff val="95000"/>
                </a:schemeClr>
              </a:gs>
              <a:gs pos="51000">
                <a:schemeClr val="accent1">
                  <a:lumMod val="45000"/>
                  <a:lumOff val="55000"/>
                </a:schemeClr>
              </a:gs>
              <a:gs pos="100000">
                <a:schemeClr val="accent1">
                  <a:lumMod val="30000"/>
                  <a:lumOff val="70000"/>
                  <a:alpha val="97000"/>
                </a:schemeClr>
              </a:gs>
            </a:gsLst>
            <a:lin ang="4980000" scaled="0"/>
          </a:gradFill>
        </p:grpSpPr>
        <p:sp>
          <p:nvSpPr>
            <p:cNvPr id="24" name="圆角矩形 23"/>
            <p:cNvSpPr/>
            <p:nvPr>
              <p:custDataLst>
                <p:tags r:id="rId2"/>
              </p:custDataLst>
            </p:nvPr>
          </p:nvSpPr>
          <p:spPr>
            <a:xfrm>
              <a:off x="845" y="7142"/>
              <a:ext cx="7579" cy="946"/>
            </a:xfrm>
            <a:prstGeom prst="roundRect">
              <a:avLst>
                <a:gd name="adj" fmla="val 50000"/>
              </a:avLst>
            </a:prstGeom>
            <a:gradFill>
              <a:gsLst>
                <a:gs pos="0">
                  <a:schemeClr val="accent1">
                    <a:lumMod val="5000"/>
                    <a:lumOff val="95000"/>
                  </a:schemeClr>
                </a:gs>
                <a:gs pos="11000">
                  <a:srgbClr val="EDF4FB">
                    <a:alpha val="100000"/>
                  </a:srgbClr>
                </a:gs>
                <a:gs pos="82000">
                  <a:srgbClr val="DAE9F6">
                    <a:alpha val="100000"/>
                  </a:srgbClr>
                </a:gs>
                <a:gs pos="49000">
                  <a:schemeClr val="accent1">
                    <a:lumMod val="60000"/>
                    <a:lumOff val="40000"/>
                  </a:schemeClr>
                </a:gs>
                <a:gs pos="100000">
                  <a:schemeClr val="bg1"/>
                </a:gs>
              </a:gsLst>
              <a:lin ang="0" scaled="0"/>
            </a:gradFill>
            <a:ln w="9525">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endParaRPr lang="zh-CN" altLang="en-US" sz="1600">
                <a:solidFill>
                  <a:schemeClr val="lt1"/>
                </a:solidFill>
                <a:latin typeface="思源黑体 CN Regular" panose="020B0500000000000000" charset="-122"/>
                <a:ea typeface="思源黑体 CN Regular" panose="020B0500000000000000" charset="-122"/>
                <a:cs typeface="思源黑体 CN Regular" panose="020B0500000000000000" charset="-122"/>
                <a:sym typeface="+mn-ea"/>
              </a:endParaRPr>
            </a:p>
          </p:txBody>
        </p:sp>
        <p:sp>
          <p:nvSpPr>
            <p:cNvPr id="4" name="文本框 3"/>
            <p:cNvSpPr txBox="1"/>
            <p:nvPr/>
          </p:nvSpPr>
          <p:spPr>
            <a:xfrm>
              <a:off x="1116" y="7185"/>
              <a:ext cx="7759" cy="860"/>
            </a:xfrm>
            <a:prstGeom prst="rect">
              <a:avLst/>
            </a:prstGeom>
            <a:noFill/>
            <a:ln>
              <a:noFill/>
            </a:ln>
            <a:extLst>
              <a:ext uri="{909E8E84-426E-40DD-AFC4-6F175D3DCCD1}">
                <a14:hiddenFill xmlns:a14="http://schemas.microsoft.com/office/drawing/2010/main">
                  <a:grpFill/>
                </a14:hiddenFill>
              </a:ext>
            </a:extLst>
          </p:spPr>
          <p:txBody>
            <a:bodyPr wrap="square" rtlCol="0" anchor="ctr" anchorCtr="0">
              <a:spAutoFit/>
            </a:bodyPr>
            <a:p>
              <a:pPr algn="ctr"/>
              <a:r>
                <a:rPr lang="zh-CN" sz="4800">
                  <a:latin typeface="微软雅黑" panose="020B0503020204020204" charset="-122"/>
                  <a:ea typeface="微软雅黑" panose="020B0503020204020204" charset="-122"/>
                  <a:sym typeface="+mn-ea"/>
                </a:rPr>
                <a:t>体检服务</a:t>
              </a:r>
              <a:endParaRPr lang="zh-CN" sz="4800">
                <a:latin typeface="微软雅黑" panose="020B0503020204020204" charset="-122"/>
                <a:ea typeface="微软雅黑" panose="020B0503020204020204" charset="-122"/>
                <a:sym typeface="+mn-ea"/>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2" name="文本框 1"/>
          <p:cNvSpPr txBox="1">
            <a:spLocks noChangeArrowheads="1"/>
          </p:cNvSpPr>
          <p:nvPr/>
        </p:nvSpPr>
        <p:spPr bwMode="auto">
          <a:xfrm>
            <a:off x="4224655" y="438785"/>
            <a:ext cx="2908300" cy="650875"/>
          </a:xfrm>
          <a:prstGeom prst="rect">
            <a:avLst/>
          </a:prstGeom>
          <a:noFill/>
          <a:ln w="9525">
            <a:noFill/>
            <a:miter lim="800000"/>
          </a:ln>
        </p:spPr>
        <p:txBody>
          <a:bodyPr wrap="square">
            <a:spAutoFit/>
          </a:bodyPr>
          <a:p>
            <a:pPr algn="ctr">
              <a:lnSpc>
                <a:spcPct val="130000"/>
              </a:lnSpc>
            </a:pPr>
            <a:r>
              <a:rPr lang="zh-CN" altLang="en-US" sz="2800" b="1" dirty="0">
                <a:solidFill>
                  <a:srgbClr val="264485"/>
                </a:solidFill>
                <a:latin typeface="微软雅黑" panose="020B0503020204020204" charset="-122"/>
                <a:ea typeface="微软雅黑" panose="020B0503020204020204" charset="-122"/>
                <a:sym typeface="+mn-ea"/>
              </a:rPr>
              <a:t>体检安排</a:t>
            </a:r>
            <a:endParaRPr lang="en-US" altLang="zh-CN" sz="2800" b="1" dirty="0">
              <a:solidFill>
                <a:srgbClr val="FF0000"/>
              </a:solidFill>
              <a:latin typeface="微软雅黑" panose="020B0503020204020204" charset="-122"/>
              <a:ea typeface="微软雅黑" panose="020B0503020204020204" charset="-122"/>
              <a:sym typeface="+mn-ea"/>
            </a:endParaRPr>
          </a:p>
        </p:txBody>
      </p:sp>
      <p:sp>
        <p:nvSpPr>
          <p:cNvPr id="6" name="任意多边形: 形状 28"/>
          <p:cNvSpPr/>
          <p:nvPr>
            <p:custDataLst>
              <p:tags r:id="rId2"/>
            </p:custDataLst>
          </p:nvPr>
        </p:nvSpPr>
        <p:spPr>
          <a:xfrm>
            <a:off x="7180563" y="4253706"/>
            <a:ext cx="5010184" cy="2636202"/>
          </a:xfrm>
          <a:custGeom>
            <a:avLst/>
            <a:gdLst>
              <a:gd name="connsiteX0" fmla="*/ 2659415 w 5010184"/>
              <a:gd name="connsiteY0" fmla="*/ 0 h 2636202"/>
              <a:gd name="connsiteX1" fmla="*/ 4909515 w 5010184"/>
              <a:gd name="connsiteY1" fmla="*/ 1240110 h 2636202"/>
              <a:gd name="connsiteX2" fmla="*/ 5010184 w 5010184"/>
              <a:gd name="connsiteY2" fmla="*/ 1416443 h 2636202"/>
              <a:gd name="connsiteX3" fmla="*/ 5010184 w 5010184"/>
              <a:gd name="connsiteY3" fmla="*/ 2636202 h 2636202"/>
              <a:gd name="connsiteX4" fmla="*/ 0 w 5010184"/>
              <a:gd name="connsiteY4" fmla="*/ 2636202 h 2636202"/>
              <a:gd name="connsiteX5" fmla="*/ 12502 w 5010184"/>
              <a:gd name="connsiteY5" fmla="*/ 2388614 h 2636202"/>
              <a:gd name="connsiteX6" fmla="*/ 2659415 w 5010184"/>
              <a:gd name="connsiteY6" fmla="*/ 0 h 2636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10184" h="2636202">
                <a:moveTo>
                  <a:pt x="2659415" y="0"/>
                </a:moveTo>
                <a:cubicBezTo>
                  <a:pt x="3606512" y="0"/>
                  <a:pt x="4438030" y="494855"/>
                  <a:pt x="4909515" y="1240110"/>
                </a:cubicBezTo>
                <a:lnTo>
                  <a:pt x="5010184" y="1416443"/>
                </a:lnTo>
                <a:lnTo>
                  <a:pt x="5010184" y="2636202"/>
                </a:lnTo>
                <a:lnTo>
                  <a:pt x="0" y="2636202"/>
                </a:lnTo>
                <a:lnTo>
                  <a:pt x="12502" y="2388614"/>
                </a:lnTo>
                <a:cubicBezTo>
                  <a:pt x="148754" y="1046966"/>
                  <a:pt x="1281819" y="0"/>
                  <a:pt x="2659415" y="0"/>
                </a:cubicBezTo>
                <a:close/>
              </a:path>
            </a:pathLst>
          </a:custGeom>
          <a:solidFill>
            <a:srgbClr val="438BC2">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7" name="矩形 6"/>
          <p:cNvSpPr/>
          <p:nvPr>
            <p:custDataLst>
              <p:tags r:id="rId3"/>
            </p:custDataLst>
          </p:nvPr>
        </p:nvSpPr>
        <p:spPr>
          <a:xfrm>
            <a:off x="121920" y="1147445"/>
            <a:ext cx="12069445" cy="647700"/>
          </a:xfrm>
          <a:prstGeom prst="rect">
            <a:avLst/>
          </a:prstGeom>
          <a:solidFill>
            <a:srgbClr val="438BC2">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8" name="矩形 7"/>
          <p:cNvSpPr/>
          <p:nvPr>
            <p:custDataLst>
              <p:tags r:id="rId4"/>
            </p:custDataLst>
          </p:nvPr>
        </p:nvSpPr>
        <p:spPr>
          <a:xfrm>
            <a:off x="0" y="1148080"/>
            <a:ext cx="210820" cy="647065"/>
          </a:xfrm>
          <a:prstGeom prst="rect">
            <a:avLst/>
          </a:prstGeom>
          <a:solidFill>
            <a:srgbClr val="438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9" name="任意多边形: 形状 27"/>
          <p:cNvSpPr/>
          <p:nvPr>
            <p:custDataLst>
              <p:tags r:id="rId5"/>
            </p:custDataLst>
          </p:nvPr>
        </p:nvSpPr>
        <p:spPr>
          <a:xfrm>
            <a:off x="8929387" y="2828132"/>
            <a:ext cx="3262630" cy="4061777"/>
          </a:xfrm>
          <a:custGeom>
            <a:avLst/>
            <a:gdLst>
              <a:gd name="connsiteX0" fmla="*/ 2254885 w 3262630"/>
              <a:gd name="connsiteY0" fmla="*/ 0 h 4061777"/>
              <a:gd name="connsiteX1" fmla="*/ 3132588 w 3262630"/>
              <a:gd name="connsiteY1" fmla="*/ 177200 h 4061777"/>
              <a:gd name="connsiteX2" fmla="*/ 3262630 w 3262630"/>
              <a:gd name="connsiteY2" fmla="*/ 239845 h 4061777"/>
              <a:gd name="connsiteX3" fmla="*/ 3262630 w 3262630"/>
              <a:gd name="connsiteY3" fmla="*/ 4061777 h 4061777"/>
              <a:gd name="connsiteX4" fmla="*/ 910050 w 3262630"/>
              <a:gd name="connsiteY4" fmla="*/ 4061777 h 4061777"/>
              <a:gd name="connsiteX5" fmla="*/ 820569 w 3262630"/>
              <a:gd name="connsiteY5" fmla="*/ 3994864 h 4061777"/>
              <a:gd name="connsiteX6" fmla="*/ 0 w 3262630"/>
              <a:gd name="connsiteY6" fmla="*/ 2254885 h 4061777"/>
              <a:gd name="connsiteX7" fmla="*/ 2254885 w 3262630"/>
              <a:gd name="connsiteY7" fmla="*/ 0 h 4061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2630" h="4061777">
                <a:moveTo>
                  <a:pt x="2254885" y="0"/>
                </a:moveTo>
                <a:cubicBezTo>
                  <a:pt x="2566220" y="0"/>
                  <a:pt x="2862817" y="63097"/>
                  <a:pt x="3132588" y="177200"/>
                </a:cubicBezTo>
                <a:lnTo>
                  <a:pt x="3262630" y="239845"/>
                </a:lnTo>
                <a:lnTo>
                  <a:pt x="3262630" y="4061777"/>
                </a:lnTo>
                <a:lnTo>
                  <a:pt x="910050" y="4061777"/>
                </a:lnTo>
                <a:lnTo>
                  <a:pt x="820569" y="3994864"/>
                </a:lnTo>
                <a:cubicBezTo>
                  <a:pt x="319427" y="3581285"/>
                  <a:pt x="0" y="2955389"/>
                  <a:pt x="0" y="2254885"/>
                </a:cubicBezTo>
                <a:cubicBezTo>
                  <a:pt x="0" y="1009546"/>
                  <a:pt x="1009546" y="0"/>
                  <a:pt x="2254885" y="0"/>
                </a:cubicBezTo>
                <a:close/>
              </a:path>
            </a:pathLst>
          </a:custGeom>
          <a:solidFill>
            <a:srgbClr val="D1E2EF">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0" name="文本框 9"/>
          <p:cNvSpPr txBox="1"/>
          <p:nvPr>
            <p:custDataLst>
              <p:tags r:id="rId6"/>
            </p:custDataLst>
          </p:nvPr>
        </p:nvSpPr>
        <p:spPr>
          <a:xfrm>
            <a:off x="211455" y="1158875"/>
            <a:ext cx="6731000" cy="762000"/>
          </a:xfrm>
          <a:prstGeom prst="rect">
            <a:avLst/>
          </a:prstGeom>
          <a:noFill/>
        </p:spPr>
        <p:txBody>
          <a:bodyPr wrap="square" lIns="91440" tIns="45720" rIns="91440" bIns="45720" rtlCol="0" anchor="ctr" anchorCtr="0">
            <a:normAutofit/>
          </a:bodyPr>
          <a:p>
            <a:r>
              <a:rPr lang="zh-CN" altLang="en-US" sz="2800" b="1" spc="160" dirty="0">
                <a:solidFill>
                  <a:schemeClr val="dk1"/>
                </a:solidFill>
                <a:latin typeface="Arial" panose="020B0604020202020204" pitchFamily="34" charset="0"/>
                <a:ea typeface="微软雅黑" panose="020B0503020204020204" charset="-122"/>
                <a:sym typeface="Arial" panose="020B0604020202020204" pitchFamily="34" charset="0"/>
              </a:rPr>
              <a:t>杨浦区体检安</a:t>
            </a:r>
            <a:r>
              <a:rPr lang="zh-CN" altLang="en-US" sz="2800" b="1" spc="160" dirty="0">
                <a:solidFill>
                  <a:schemeClr val="dk1"/>
                </a:solidFill>
                <a:latin typeface="Arial" panose="020B0604020202020204" pitchFamily="34" charset="0"/>
                <a:ea typeface="微软雅黑" panose="020B0503020204020204" charset="-122"/>
                <a:sym typeface="Arial" panose="020B0604020202020204" pitchFamily="34" charset="0"/>
              </a:rPr>
              <a:t>排</a:t>
            </a:r>
            <a:endParaRPr lang="zh-CN" altLang="en-US" sz="2800" b="1" spc="16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11" name="文本框 10"/>
          <p:cNvSpPr txBox="1"/>
          <p:nvPr/>
        </p:nvSpPr>
        <p:spPr>
          <a:xfrm>
            <a:off x="210820" y="1918970"/>
            <a:ext cx="4013835" cy="4683125"/>
          </a:xfrm>
          <a:prstGeom prst="rect">
            <a:avLst/>
          </a:prstGeom>
          <a:noFill/>
          <a:ln w="9525">
            <a:noFill/>
          </a:ln>
        </p:spPr>
        <p:txBody>
          <a:bodyPr wrap="square">
            <a:noAutofit/>
          </a:bodyPr>
          <a:p>
            <a:pPr algn="l">
              <a:lnSpc>
                <a:spcPct val="150000"/>
              </a:lnSpc>
              <a:buClrTx/>
              <a:buSzTx/>
              <a:buNone/>
            </a:pPr>
            <a:endParaRPr lang="zh-CN" altLang="en-US" sz="1400" b="0">
              <a:solidFill>
                <a:schemeClr val="dk1"/>
              </a:solidFill>
            </a:endParaRPr>
          </a:p>
          <a:p>
            <a:pPr algn="l">
              <a:lnSpc>
                <a:spcPct val="150000"/>
              </a:lnSpc>
              <a:buClrTx/>
              <a:buSzTx/>
              <a:buNone/>
            </a:pPr>
            <a:r>
              <a:rPr lang="zh-CN" altLang="en-US" sz="1400" b="1">
                <a:solidFill>
                  <a:schemeClr val="dk1"/>
                </a:solidFill>
                <a:sym typeface="+mn-ea"/>
              </a:rPr>
              <a:t>免预约安排</a:t>
            </a:r>
            <a:endParaRPr lang="zh-CN" altLang="en-US" sz="1400" b="1">
              <a:solidFill>
                <a:schemeClr val="dk1"/>
              </a:solidFill>
              <a:sym typeface="+mn-ea"/>
            </a:endParaRPr>
          </a:p>
          <a:p>
            <a:pPr algn="l">
              <a:lnSpc>
                <a:spcPct val="150000"/>
              </a:lnSpc>
              <a:buClrTx/>
              <a:buSzTx/>
              <a:buNone/>
            </a:pPr>
            <a:r>
              <a:rPr lang="zh-CN" altLang="en-US" sz="1400" b="1">
                <a:solidFill>
                  <a:schemeClr val="dk1"/>
                </a:solidFill>
                <a:sym typeface="+mn-ea"/>
              </a:rPr>
              <a:t>体检地址</a:t>
            </a:r>
            <a:r>
              <a:rPr lang="zh-CN" altLang="en-US" sz="1400">
                <a:solidFill>
                  <a:schemeClr val="dk1"/>
                </a:solidFill>
                <a:sym typeface="+mn-ea"/>
              </a:rPr>
              <a:t>：</a:t>
            </a:r>
            <a:r>
              <a:rPr lang="zh-CN" altLang="en-US" sz="1400">
                <a:solidFill>
                  <a:schemeClr val="dk1"/>
                </a:solidFill>
                <a:sym typeface="+mn-ea"/>
              </a:rPr>
              <a:t>淞沪路398号</a:t>
            </a:r>
            <a:r>
              <a:rPr lang="zh-CN" altLang="en-US" sz="1400" b="1">
                <a:solidFill>
                  <a:schemeClr val="dk1"/>
                </a:solidFill>
                <a:sym typeface="+mn-ea"/>
              </a:rPr>
              <a:t>8号楼6楼</a:t>
            </a:r>
            <a:r>
              <a:rPr lang="zh-CN" altLang="en-US" sz="1400">
                <a:solidFill>
                  <a:schemeClr val="dk1"/>
                </a:solidFill>
                <a:sym typeface="+mn-ea"/>
              </a:rPr>
              <a:t>（杨浦分院）</a:t>
            </a:r>
            <a:endParaRPr lang="zh-CN" altLang="en-US" sz="1400">
              <a:solidFill>
                <a:schemeClr val="dk1"/>
              </a:solidFill>
              <a:sym typeface="+mn-ea"/>
            </a:endParaRPr>
          </a:p>
          <a:p>
            <a:pPr algn="l">
              <a:lnSpc>
                <a:spcPct val="150000"/>
              </a:lnSpc>
              <a:buClrTx/>
              <a:buSzTx/>
              <a:buNone/>
            </a:pPr>
            <a:r>
              <a:rPr lang="zh-CN" altLang="en-US" sz="1400" b="1">
                <a:solidFill>
                  <a:schemeClr val="dk1"/>
                </a:solidFill>
                <a:sym typeface="+mn-ea"/>
              </a:rPr>
              <a:t>体检时间</a:t>
            </a:r>
            <a:r>
              <a:rPr lang="zh-CN" altLang="en-US" sz="1400">
                <a:solidFill>
                  <a:schemeClr val="dk1"/>
                </a:solidFill>
                <a:sym typeface="+mn-ea"/>
              </a:rPr>
              <a:t>：</a:t>
            </a:r>
            <a:r>
              <a:rPr lang="en-US" altLang="zh-CN" sz="1400">
                <a:solidFill>
                  <a:schemeClr val="dk1"/>
                </a:solidFill>
                <a:sym typeface="+mn-ea"/>
              </a:rPr>
              <a:t>5</a:t>
            </a:r>
            <a:r>
              <a:rPr lang="zh-CN" altLang="en-US" sz="1400">
                <a:solidFill>
                  <a:schemeClr val="dk1"/>
                </a:solidFill>
                <a:sym typeface="+mn-ea"/>
              </a:rPr>
              <a:t>月</a:t>
            </a:r>
            <a:r>
              <a:rPr lang="en-US" altLang="zh-CN" sz="1400">
                <a:solidFill>
                  <a:schemeClr val="dk1"/>
                </a:solidFill>
                <a:sym typeface="+mn-ea"/>
              </a:rPr>
              <a:t>6</a:t>
            </a:r>
            <a:r>
              <a:rPr lang="zh-CN" altLang="en-US" sz="1400">
                <a:solidFill>
                  <a:schemeClr val="dk1"/>
                </a:solidFill>
                <a:sym typeface="+mn-ea"/>
              </a:rPr>
              <a:t>日</a:t>
            </a:r>
            <a:r>
              <a:rPr lang="en-US" altLang="zh-CN" sz="1400">
                <a:solidFill>
                  <a:schemeClr val="dk1"/>
                </a:solidFill>
                <a:sym typeface="+mn-ea"/>
              </a:rPr>
              <a:t>-10</a:t>
            </a:r>
            <a:r>
              <a:rPr lang="zh-CN" altLang="en-US" sz="1400">
                <a:solidFill>
                  <a:schemeClr val="dk1"/>
                </a:solidFill>
                <a:sym typeface="+mn-ea"/>
              </a:rPr>
              <a:t>月</a:t>
            </a:r>
            <a:r>
              <a:rPr lang="en-US" altLang="zh-CN" sz="1400">
                <a:solidFill>
                  <a:schemeClr val="dk1"/>
                </a:solidFill>
                <a:sym typeface="+mn-ea"/>
              </a:rPr>
              <a:t>30</a:t>
            </a:r>
            <a:r>
              <a:rPr lang="zh-CN" altLang="en-US" sz="1400">
                <a:solidFill>
                  <a:schemeClr val="dk1"/>
                </a:solidFill>
                <a:sym typeface="+mn-ea"/>
              </a:rPr>
              <a:t>日（</a:t>
            </a:r>
            <a:r>
              <a:rPr lang="zh-CN" altLang="en-US" sz="1400">
                <a:solidFill>
                  <a:schemeClr val="dk1"/>
                </a:solidFill>
                <a:sym typeface="+mn-ea"/>
              </a:rPr>
              <a:t>周二至周五）</a:t>
            </a:r>
            <a:endParaRPr lang="zh-CN" altLang="en-US" sz="1400">
              <a:solidFill>
                <a:schemeClr val="dk1"/>
              </a:solidFill>
              <a:sym typeface="+mn-ea"/>
            </a:endParaRPr>
          </a:p>
          <a:p>
            <a:pPr algn="l">
              <a:lnSpc>
                <a:spcPct val="150000"/>
              </a:lnSpc>
              <a:buClrTx/>
              <a:buSzTx/>
              <a:buNone/>
            </a:pPr>
            <a:r>
              <a:rPr lang="zh-CN" altLang="en-US" sz="1400">
                <a:solidFill>
                  <a:schemeClr val="dk1"/>
                </a:solidFill>
                <a:sym typeface="+mn-ea"/>
              </a:rPr>
              <a:t>凭身份证前台登记</a:t>
            </a:r>
            <a:endParaRPr lang="zh-CN" altLang="en-US" sz="1400">
              <a:solidFill>
                <a:schemeClr val="dk1"/>
              </a:solidFill>
              <a:sym typeface="+mn-ea"/>
            </a:endParaRPr>
          </a:p>
          <a:p>
            <a:pPr algn="l">
              <a:lnSpc>
                <a:spcPct val="150000"/>
              </a:lnSpc>
              <a:buClrTx/>
              <a:buSzTx/>
              <a:buNone/>
            </a:pPr>
            <a:endParaRPr lang="zh-CN" altLang="en-US" sz="1400">
              <a:solidFill>
                <a:schemeClr val="dk1"/>
              </a:solidFill>
              <a:sym typeface="+mn-ea"/>
            </a:endParaRPr>
          </a:p>
          <a:p>
            <a:pPr algn="l">
              <a:lnSpc>
                <a:spcPct val="150000"/>
              </a:lnSpc>
              <a:buClrTx/>
              <a:buSzTx/>
              <a:buNone/>
            </a:pPr>
            <a:r>
              <a:rPr lang="zh-CN" altLang="en-US" sz="1400">
                <a:solidFill>
                  <a:schemeClr val="dk1"/>
                </a:solidFill>
                <a:sym typeface="+mn-ea"/>
              </a:rPr>
              <a:t>联系方式    </a:t>
            </a:r>
            <a:endParaRPr lang="zh-CN" altLang="en-US" sz="1400">
              <a:solidFill>
                <a:schemeClr val="dk1"/>
              </a:solidFill>
              <a:sym typeface="+mn-ea"/>
            </a:endParaRPr>
          </a:p>
          <a:p>
            <a:pPr algn="l">
              <a:lnSpc>
                <a:spcPct val="150000"/>
              </a:lnSpc>
              <a:buClrTx/>
              <a:buSzTx/>
              <a:buNone/>
            </a:pPr>
            <a:r>
              <a:rPr lang="zh-CN" altLang="en-US" sz="1400">
                <a:solidFill>
                  <a:schemeClr val="dk1"/>
                </a:solidFill>
                <a:sym typeface="+mn-ea"/>
              </a:rPr>
              <a:t>沈女士：13120715285</a:t>
            </a:r>
            <a:endParaRPr lang="zh-CN" altLang="en-US" sz="1400">
              <a:solidFill>
                <a:schemeClr val="dk1"/>
              </a:solidFill>
              <a:sym typeface="+mn-ea"/>
            </a:endParaRPr>
          </a:p>
          <a:p>
            <a:pPr algn="l">
              <a:lnSpc>
                <a:spcPct val="150000"/>
              </a:lnSpc>
              <a:buClrTx/>
              <a:buSzTx/>
              <a:buNone/>
            </a:pPr>
            <a:r>
              <a:rPr lang="zh-CN" altLang="en-US" sz="1400">
                <a:solidFill>
                  <a:schemeClr val="dk1"/>
                </a:solidFill>
                <a:sym typeface="+mn-ea"/>
              </a:rPr>
              <a:t>陈女士：18802109123</a:t>
            </a:r>
            <a:endParaRPr lang="zh-CN" altLang="en-US" sz="1400" b="0">
              <a:solidFill>
                <a:schemeClr val="dk1"/>
              </a:solidFill>
            </a:endParaRPr>
          </a:p>
        </p:txBody>
      </p:sp>
      <p:sp>
        <p:nvSpPr>
          <p:cNvPr id="105" name="文本框 104"/>
          <p:cNvSpPr txBox="1"/>
          <p:nvPr/>
        </p:nvSpPr>
        <p:spPr>
          <a:xfrm>
            <a:off x="4603115" y="5284470"/>
            <a:ext cx="5080000" cy="645160"/>
          </a:xfrm>
          <a:prstGeom prst="rect">
            <a:avLst/>
          </a:prstGeom>
          <a:noFill/>
          <a:ln w="9525">
            <a:noFill/>
          </a:ln>
        </p:spPr>
        <p:txBody>
          <a:bodyPr>
            <a:spAutoFit/>
          </a:bodyPr>
          <a:p>
            <a:pPr indent="0"/>
            <a:endParaRPr lang="zh-CN" b="0">
              <a:cs typeface="宋体" panose="02010600030101010101" pitchFamily="2" charset="-122"/>
            </a:endParaRPr>
          </a:p>
          <a:p>
            <a:endParaRPr lang="en-US" altLang="en-US" b="0">
              <a:latin typeface="宋体" panose="02010600030101010101" pitchFamily="2" charset="-122"/>
              <a:cs typeface="宋体" panose="02010600030101010101" pitchFamily="2" charset="-122"/>
            </a:endParaRPr>
          </a:p>
        </p:txBody>
      </p:sp>
      <p:sp>
        <p:nvSpPr>
          <p:cNvPr id="13" name="矩形 12"/>
          <p:cNvSpPr/>
          <p:nvPr>
            <p:custDataLst>
              <p:tags r:id="rId7"/>
            </p:custDataLst>
          </p:nvPr>
        </p:nvSpPr>
        <p:spPr>
          <a:xfrm>
            <a:off x="4658995" y="1146175"/>
            <a:ext cx="210820" cy="647065"/>
          </a:xfrm>
          <a:prstGeom prst="rect">
            <a:avLst/>
          </a:prstGeom>
          <a:solidFill>
            <a:srgbClr val="438B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latin typeface="Arial" panose="020B0604020202020204" pitchFamily="34" charset="0"/>
              <a:ea typeface="微软雅黑" panose="020B0503020204020204" charset="-122"/>
              <a:sym typeface="Arial" panose="020B0604020202020204" pitchFamily="34" charset="0"/>
            </a:endParaRPr>
          </a:p>
        </p:txBody>
      </p:sp>
      <p:sp>
        <p:nvSpPr>
          <p:cNvPr id="14" name="文本框 13"/>
          <p:cNvSpPr txBox="1"/>
          <p:nvPr/>
        </p:nvSpPr>
        <p:spPr>
          <a:xfrm>
            <a:off x="5140325" y="1271270"/>
            <a:ext cx="5553075" cy="521970"/>
          </a:xfrm>
          <a:prstGeom prst="rect">
            <a:avLst/>
          </a:prstGeom>
          <a:noFill/>
        </p:spPr>
        <p:txBody>
          <a:bodyPr wrap="square" rtlCol="0" anchor="t">
            <a:spAutoFit/>
          </a:bodyPr>
          <a:p>
            <a:r>
              <a:rPr lang="zh-CN" altLang="en-US" sz="2800" b="1" spc="160" dirty="0">
                <a:solidFill>
                  <a:schemeClr val="dk1"/>
                </a:solidFill>
                <a:latin typeface="Arial" panose="020B0604020202020204" pitchFamily="34" charset="0"/>
                <a:ea typeface="微软雅黑" panose="020B0503020204020204" charset="-122"/>
                <a:sym typeface="Arial" panose="020B0604020202020204" pitchFamily="34" charset="0"/>
              </a:rPr>
              <a:t>非杨浦区分院预约</a:t>
            </a:r>
            <a:endParaRPr lang="zh-CN" altLang="en-US" sz="2800" b="1" spc="16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graphicFrame>
        <p:nvGraphicFramePr>
          <p:cNvPr id="18" name="表格 17"/>
          <p:cNvGraphicFramePr/>
          <p:nvPr>
            <p:custDataLst>
              <p:tags r:id="rId8"/>
            </p:custDataLst>
          </p:nvPr>
        </p:nvGraphicFramePr>
        <p:xfrm>
          <a:off x="4603115" y="1975485"/>
          <a:ext cx="7509510" cy="4911090"/>
        </p:xfrm>
        <a:graphic>
          <a:graphicData uri="http://schemas.openxmlformats.org/drawingml/2006/table">
            <a:tbl>
              <a:tblPr firstRow="1" bandRow="1">
                <a:tableStyleId>{6E25E649-3F16-4E02-A733-19D2CDBF48F0}</a:tableStyleId>
              </a:tblPr>
              <a:tblGrid>
                <a:gridCol w="7509510"/>
              </a:tblGrid>
              <a:tr h="527050">
                <a:tc>
                  <a:txBody>
                    <a:bodyPr/>
                    <a:p>
                      <a:pPr indent="0" algn="ctr">
                        <a:lnSpc>
                          <a:spcPct val="150000"/>
                        </a:lnSpc>
                        <a:buNone/>
                      </a:pPr>
                      <a:r>
                        <a:rPr lang="zh-CN" altLang="en-US">
                          <a:solidFill>
                            <a:schemeClr val="tx1"/>
                          </a:solidFill>
                        </a:rPr>
                        <a:t>预约</a:t>
                      </a:r>
                      <a:endParaRPr lang="zh-CN" altLang="en-US">
                        <a:solidFill>
                          <a:schemeClr val="tx1"/>
                        </a:solidFill>
                      </a:endParaRPr>
                    </a:p>
                  </a:txBody>
                  <a:tcPr>
                    <a:lnL w="12700">
                      <a:solidFill>
                        <a:schemeClr val="bg1"/>
                      </a:solidFill>
                      <a:prstDash val="solid"/>
                    </a:lnL>
                    <a:lnR w="12700">
                      <a:solidFill>
                        <a:schemeClr val="bg1"/>
                      </a:solidFill>
                      <a:prstDash val="solid"/>
                    </a:lnR>
                    <a:lnT w="12700" cmpd="sng">
                      <a:solidFill>
                        <a:schemeClr val="bg1"/>
                      </a:solidFill>
                      <a:prstDash val="solid"/>
                    </a:lnT>
                    <a:lnB w="12700" cmpd="sng">
                      <a:solidFill>
                        <a:schemeClr val="bg1"/>
                      </a:solidFill>
                      <a:prstDash val="solid"/>
                    </a:lnB>
                    <a:noFill/>
                  </a:tcPr>
                </a:tc>
              </a:tr>
              <a:tr h="4384040">
                <a:tc>
                  <a:txBody>
                    <a:bodyPr/>
                    <a:p>
                      <a:pPr>
                        <a:lnSpc>
                          <a:spcPct val="130000"/>
                        </a:lnSpc>
                        <a:buNone/>
                      </a:pPr>
                      <a:r>
                        <a:rPr lang="en-US" sz="1400" b="1">
                          <a:sym typeface="+mn-ea"/>
                        </a:rPr>
                        <a:t>1.体检时间:</a:t>
                      </a:r>
                      <a:r>
                        <a:rPr lang="en-US" sz="1400">
                          <a:sym typeface="+mn-ea"/>
                        </a:rPr>
                        <a:t>2025.5.6-10.31（散约请提前3天）</a:t>
                      </a:r>
                      <a:endParaRPr lang="en-US" sz="1400"/>
                    </a:p>
                    <a:p>
                      <a:pPr>
                        <a:lnSpc>
                          <a:spcPct val="130000"/>
                        </a:lnSpc>
                        <a:buNone/>
                      </a:pPr>
                      <a:r>
                        <a:rPr lang="en-US" sz="1400" b="1">
                          <a:sym typeface="+mn-ea"/>
                        </a:rPr>
                        <a:t>2.预约方式：</a:t>
                      </a:r>
                      <a:endParaRPr lang="en-US" sz="1400" b="1"/>
                    </a:p>
                    <a:p>
                      <a:pPr>
                        <a:lnSpc>
                          <a:spcPct val="130000"/>
                        </a:lnSpc>
                        <a:buNone/>
                      </a:pPr>
                      <a:r>
                        <a:rPr lang="en-US" sz="1400" b="1">
                          <a:sym typeface="+mn-ea"/>
                        </a:rPr>
                        <a:t>1</a:t>
                      </a:r>
                      <a:r>
                        <a:rPr lang="zh-CN" altLang="en-US" sz="1400" b="1">
                          <a:sym typeface="+mn-ea"/>
                        </a:rPr>
                        <a:t>）</a:t>
                      </a:r>
                      <a:r>
                        <a:rPr lang="en-US" sz="1400" b="1">
                          <a:sym typeface="+mn-ea"/>
                        </a:rPr>
                        <a:t>预约热线:</a:t>
                      </a:r>
                      <a:r>
                        <a:rPr lang="en-US" sz="1400">
                          <a:sym typeface="+mn-ea"/>
                        </a:rPr>
                        <a:t> 4006808855（周一至周日7:00-21:00，法定节假日无体检预约及体检服务）</a:t>
                      </a:r>
                      <a:endParaRPr lang="en-US" sz="1400"/>
                    </a:p>
                    <a:p>
                      <a:pPr>
                        <a:lnSpc>
                          <a:spcPct val="130000"/>
                        </a:lnSpc>
                        <a:buNone/>
                      </a:pPr>
                      <a:r>
                        <a:rPr lang="en-US" sz="1400" b="1">
                          <a:sym typeface="+mn-ea"/>
                        </a:rPr>
                        <a:t>2）手机预约： </a:t>
                      </a:r>
                      <a:endParaRPr lang="en-US" sz="1400" b="1"/>
                    </a:p>
                    <a:p>
                      <a:pPr>
                        <a:lnSpc>
                          <a:spcPct val="130000"/>
                        </a:lnSpc>
                        <a:buNone/>
                      </a:pPr>
                      <a:r>
                        <a:rPr lang="en-US" sz="1400">
                          <a:sym typeface="+mn-ea"/>
                        </a:rPr>
                        <a:t>        a）微信</a:t>
                      </a:r>
                      <a:r>
                        <a:rPr lang="zh-CN" altLang="en-US" sz="1400">
                          <a:sym typeface="+mn-ea"/>
                        </a:rPr>
                        <a:t>小程序</a:t>
                      </a:r>
                      <a:r>
                        <a:rPr lang="en-US" sz="1400">
                          <a:sym typeface="+mn-ea"/>
                        </a:rPr>
                        <a:t>“美年大健康”-预约体检-姓名-身份证号-</a:t>
                      </a:r>
                      <a:r>
                        <a:rPr lang="zh-CN" altLang="en-US" sz="1400">
                          <a:sym typeface="+mn-ea"/>
                        </a:rPr>
                        <a:t>手机号</a:t>
                      </a:r>
                      <a:r>
                        <a:rPr lang="en-US" sz="1400">
                          <a:sym typeface="+mn-ea"/>
                        </a:rPr>
                        <a:t>。   </a:t>
                      </a:r>
                      <a:endParaRPr lang="en-US" sz="1400"/>
                    </a:p>
                    <a:p>
                      <a:pPr>
                        <a:lnSpc>
                          <a:spcPct val="130000"/>
                        </a:lnSpc>
                        <a:buNone/>
                      </a:pPr>
                      <a:r>
                        <a:rPr lang="en-US" sz="1400">
                          <a:sym typeface="+mn-ea"/>
                        </a:rPr>
                        <a:t>        b)扫码预约</a:t>
                      </a:r>
                      <a:r>
                        <a:rPr lang="zh-CN" altLang="en-US" sz="1400">
                          <a:sym typeface="+mn-ea"/>
                        </a:rPr>
                        <a:t>。</a:t>
                      </a:r>
                      <a:endParaRPr lang="en-US" sz="1400">
                        <a:sym typeface="+mn-ea"/>
                      </a:endParaRPr>
                    </a:p>
                    <a:p>
                      <a:pPr>
                        <a:lnSpc>
                          <a:spcPct val="130000"/>
                        </a:lnSpc>
                        <a:buNone/>
                      </a:pPr>
                      <a:endParaRPr lang="en-US" sz="1400">
                        <a:sym typeface="+mn-ea"/>
                      </a:endParaRPr>
                    </a:p>
                    <a:p>
                      <a:pPr>
                        <a:lnSpc>
                          <a:spcPct val="130000"/>
                        </a:lnSpc>
                        <a:buNone/>
                      </a:pPr>
                      <a:endParaRPr lang="en-US" sz="1400" b="1">
                        <a:sym typeface="+mn-ea"/>
                      </a:endParaRPr>
                    </a:p>
                    <a:p>
                      <a:pPr>
                        <a:lnSpc>
                          <a:spcPct val="130000"/>
                        </a:lnSpc>
                        <a:buNone/>
                      </a:pPr>
                      <a:endParaRPr lang="en-US" sz="1400" b="1">
                        <a:sym typeface="+mn-ea"/>
                      </a:endParaRPr>
                    </a:p>
                    <a:p>
                      <a:pPr>
                        <a:lnSpc>
                          <a:spcPct val="130000"/>
                        </a:lnSpc>
                        <a:buNone/>
                      </a:pPr>
                      <a:r>
                        <a:rPr lang="en-US" sz="1400" b="1">
                          <a:sym typeface="+mn-ea"/>
                        </a:rPr>
                        <a:t>3</a:t>
                      </a:r>
                      <a:r>
                        <a:rPr lang="zh-CN" altLang="en-US" sz="1400" b="1">
                          <a:sym typeface="+mn-ea"/>
                        </a:rPr>
                        <a:t>）</a:t>
                      </a:r>
                      <a:r>
                        <a:rPr lang="en-US" sz="1400" b="1">
                          <a:sym typeface="+mn-ea"/>
                        </a:rPr>
                        <a:t>服务专员：</a:t>
                      </a:r>
                      <a:endParaRPr lang="en-US" sz="1400" b="1">
                        <a:sym typeface="+mn-ea"/>
                      </a:endParaRPr>
                    </a:p>
                    <a:p>
                      <a:pPr>
                        <a:lnSpc>
                          <a:spcPct val="130000"/>
                        </a:lnSpc>
                        <a:buNone/>
                      </a:pPr>
                      <a:r>
                        <a:rPr lang="en-US" sz="1400">
                          <a:sym typeface="+mn-ea"/>
                        </a:rPr>
                        <a:t>沈女士     13120715285       </a:t>
                      </a:r>
                      <a:endParaRPr lang="en-US" sz="1400">
                        <a:sym typeface="+mn-ea"/>
                      </a:endParaRPr>
                    </a:p>
                    <a:p>
                      <a:pPr>
                        <a:lnSpc>
                          <a:spcPct val="130000"/>
                        </a:lnSpc>
                        <a:buNone/>
                      </a:pPr>
                      <a:r>
                        <a:rPr lang="en-US" sz="1400">
                          <a:sym typeface="+mn-ea"/>
                        </a:rPr>
                        <a:t>陈女士     18802109123</a:t>
                      </a:r>
                      <a:endParaRPr lang="en-US" sz="1400"/>
                    </a:p>
                    <a:p>
                      <a:pPr>
                        <a:lnSpc>
                          <a:spcPct val="130000"/>
                        </a:lnSpc>
                        <a:buNone/>
                      </a:pPr>
                      <a:endParaRPr lang="zh-CN" altLang="en-US" sz="1400"/>
                    </a:p>
                    <a:p>
                      <a:pPr>
                        <a:buNone/>
                      </a:pPr>
                      <a:endParaRPr lang="zh-CN" altLang="en-US" sz="1400"/>
                    </a:p>
                  </a:txBody>
                  <a:tcPr>
                    <a:lnL w="12700">
                      <a:solidFill>
                        <a:schemeClr val="bg1"/>
                      </a:solidFill>
                      <a:prstDash val="solid"/>
                    </a:lnL>
                    <a:lnR w="12700">
                      <a:solidFill>
                        <a:schemeClr val="bg1"/>
                      </a:solidFill>
                      <a:prstDash val="solid"/>
                    </a:lnR>
                    <a:lnT w="12700">
                      <a:solidFill>
                        <a:schemeClr val="bg1"/>
                      </a:solidFill>
                      <a:prstDash val="solid"/>
                    </a:lnT>
                    <a:lnB w="12700" cmpd="sng">
                      <a:solidFill>
                        <a:schemeClr val="bg1"/>
                      </a:solidFill>
                      <a:prstDash val="solid"/>
                    </a:lnB>
                    <a:solidFill>
                      <a:srgbClr val="D0DFEB">
                        <a:alpha val="68235"/>
                      </a:srgbClr>
                    </a:solidFill>
                  </a:tcPr>
                </a:tc>
              </a:tr>
            </a:tbl>
          </a:graphicData>
        </a:graphic>
      </p:graphicFrame>
      <p:pic>
        <p:nvPicPr>
          <p:cNvPr id="19" name="图片 18"/>
          <p:cNvPicPr/>
          <p:nvPr/>
        </p:nvPicPr>
        <p:blipFill>
          <a:blip r:embed="rId9"/>
          <a:stretch>
            <a:fillRect/>
          </a:stretch>
        </p:blipFill>
        <p:spPr>
          <a:xfrm>
            <a:off x="6454140" y="4004945"/>
            <a:ext cx="1068070" cy="1018540"/>
          </a:xfrm>
          <a:prstGeom prst="rect">
            <a:avLst/>
          </a:prstGeom>
          <a:noFill/>
          <a:ln w="9525">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2" name="文本框 1"/>
          <p:cNvSpPr txBox="1">
            <a:spLocks noChangeArrowheads="1"/>
          </p:cNvSpPr>
          <p:nvPr/>
        </p:nvSpPr>
        <p:spPr bwMode="auto">
          <a:xfrm>
            <a:off x="3883660" y="131445"/>
            <a:ext cx="3685540" cy="523240"/>
          </a:xfrm>
          <a:prstGeom prst="rect">
            <a:avLst/>
          </a:prstGeom>
          <a:noFill/>
          <a:ln w="9525">
            <a:noFill/>
            <a:miter lim="800000"/>
          </a:ln>
        </p:spPr>
        <p:txBody>
          <a:bodyPr wrap="square">
            <a:noAutofit/>
          </a:bodyPr>
          <a:p>
            <a:pPr algn="ctr">
              <a:lnSpc>
                <a:spcPct val="130000"/>
              </a:lnSpc>
            </a:pPr>
            <a:r>
              <a:rPr lang="en-US" altLang="zh-CN" sz="2800" b="1" dirty="0">
                <a:solidFill>
                  <a:srgbClr val="264485"/>
                </a:solidFill>
                <a:latin typeface="微软雅黑" panose="020B0503020204020204" charset="-122"/>
                <a:ea typeface="微软雅黑" panose="020B0503020204020204" charset="-122"/>
                <a:sym typeface="+mn-ea"/>
              </a:rPr>
              <a:t> </a:t>
            </a:r>
            <a:r>
              <a:rPr lang="zh-CN" altLang="en-US" sz="2800" b="1" dirty="0">
                <a:solidFill>
                  <a:srgbClr val="264485"/>
                </a:solidFill>
                <a:latin typeface="微软雅黑" panose="020B0503020204020204" charset="-122"/>
                <a:ea typeface="微软雅黑" panose="020B0503020204020204" charset="-122"/>
                <a:sym typeface="+mn-ea"/>
              </a:rPr>
              <a:t>上海各分院地</a:t>
            </a:r>
            <a:r>
              <a:rPr lang="zh-CN" altLang="en-US" sz="2800" b="1" dirty="0">
                <a:solidFill>
                  <a:srgbClr val="264485"/>
                </a:solidFill>
                <a:latin typeface="微软雅黑" panose="020B0503020204020204" charset="-122"/>
                <a:ea typeface="微软雅黑" panose="020B0503020204020204" charset="-122"/>
                <a:sym typeface="+mn-ea"/>
              </a:rPr>
              <a:t>址</a:t>
            </a:r>
            <a:endParaRPr lang="zh-CN" altLang="en-US" sz="2800" b="1" dirty="0">
              <a:solidFill>
                <a:srgbClr val="264485"/>
              </a:solidFill>
              <a:latin typeface="微软雅黑" panose="020B0503020204020204" charset="-122"/>
              <a:ea typeface="微软雅黑" panose="020B0503020204020204" charset="-122"/>
              <a:sym typeface="+mn-ea"/>
            </a:endParaRPr>
          </a:p>
        </p:txBody>
      </p:sp>
      <p:graphicFrame>
        <p:nvGraphicFramePr>
          <p:cNvPr id="4" name="表格 3"/>
          <p:cNvGraphicFramePr/>
          <p:nvPr>
            <p:custDataLst>
              <p:tags r:id="rId2"/>
            </p:custDataLst>
          </p:nvPr>
        </p:nvGraphicFramePr>
        <p:xfrm>
          <a:off x="1417955" y="876300"/>
          <a:ext cx="9146540" cy="5894070"/>
        </p:xfrm>
        <a:graphic>
          <a:graphicData uri="http://schemas.openxmlformats.org/drawingml/2006/table">
            <a:tbl>
              <a:tblPr firstRow="1" bandRow="1">
                <a:tableStyleId>{5FD0F851-EC5A-4D38-B0AD-8093EC10F338}</a:tableStyleId>
              </a:tblPr>
              <a:tblGrid>
                <a:gridCol w="3569970"/>
                <a:gridCol w="5576570"/>
              </a:tblGrid>
              <a:tr h="276225">
                <a:tc>
                  <a:txBody>
                    <a:bodyPr/>
                    <a:p>
                      <a:pPr indent="0" algn="ctr">
                        <a:buNone/>
                      </a:pPr>
                      <a:r>
                        <a:rPr lang="zh-CN" altLang="en-US" sz="1200"/>
                        <a:t>体检分</a:t>
                      </a:r>
                      <a:r>
                        <a:rPr lang="zh-CN" altLang="en-US" sz="1200"/>
                        <a:t>院</a:t>
                      </a:r>
                      <a:endParaRPr lang="zh-CN"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ctr">
                        <a:buNone/>
                      </a:pPr>
                      <a:r>
                        <a:rPr lang="zh-CN" altLang="en-US" sz="1200"/>
                        <a:t>分院地</a:t>
                      </a:r>
                      <a:r>
                        <a:rPr lang="zh-CN" altLang="en-US" sz="1200"/>
                        <a:t>址</a:t>
                      </a:r>
                      <a:endParaRPr lang="zh-CN"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6225">
                <a:tc>
                  <a:txBody>
                    <a:bodyPr/>
                    <a:p>
                      <a:pPr indent="0" algn="l">
                        <a:buNone/>
                      </a:pPr>
                      <a:r>
                        <a:rPr lang="zh-CN" altLang="en-US" sz="1200"/>
                        <a:t>杨浦</a:t>
                      </a:r>
                      <a:r>
                        <a:rPr lang="en-US" altLang="zh-CN" sz="1200"/>
                        <a:t> </a:t>
                      </a:r>
                      <a:r>
                        <a:rPr lang="zh-CN" altLang="en-US" sz="1200"/>
                        <a:t>美阳门诊部（杨浦）</a:t>
                      </a:r>
                      <a:endParaRPr lang="zh-CN"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淞沪路398号8号楼6楼</a:t>
                      </a:r>
                      <a:endParaRPr lang="zh-CN"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5590">
                <a:tc>
                  <a:txBody>
                    <a:bodyPr/>
                    <a:p>
                      <a:pPr indent="0" algn="l">
                        <a:buNone/>
                      </a:pPr>
                      <a:r>
                        <a:rPr lang="zh-CN" altLang="en-US" sz="1200"/>
                        <a:t>徐汇</a:t>
                      </a:r>
                      <a:r>
                        <a:rPr lang="en-US" altLang="zh-CN" sz="1200"/>
                        <a:t> </a:t>
                      </a:r>
                      <a:r>
                        <a:rPr lang="zh-CN" altLang="en-US" sz="1200"/>
                        <a:t>美年门诊部（徐汇）</a:t>
                      </a:r>
                      <a:endParaRPr lang="zh-CN"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徐汇区小木桥路251号1-3层</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92100">
                <a:tc>
                  <a:txBody>
                    <a:bodyPr/>
                    <a:p>
                      <a:pPr indent="0" algn="l">
                        <a:buNone/>
                      </a:pPr>
                      <a:r>
                        <a:rPr lang="zh-CN" altLang="en-US" sz="1200">
                          <a:sym typeface="+mn-ea"/>
                        </a:rPr>
                        <a:t>徐汇</a:t>
                      </a:r>
                      <a:r>
                        <a:rPr lang="en-US" altLang="zh-CN" sz="1200">
                          <a:sym typeface="+mn-ea"/>
                        </a:rPr>
                        <a:t> </a:t>
                      </a:r>
                      <a:r>
                        <a:rPr lang="zh-CN" altLang="en-US" sz="1200">
                          <a:sym typeface="+mn-ea"/>
                        </a:rPr>
                        <a:t>卓越慈铭门诊部（卓越）</a:t>
                      </a:r>
                      <a:endParaRPr lang="zh-CN"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zh-CN" altLang="en-US" sz="1200"/>
                        <a:t>虹桥路188号2楼</a:t>
                      </a:r>
                      <a:endParaRPr lang="zh-CN"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92100">
                <a:tc>
                  <a:txBody>
                    <a:bodyPr/>
                    <a:p>
                      <a:pPr indent="0" algn="l">
                        <a:buNone/>
                      </a:pPr>
                      <a:r>
                        <a:rPr lang="zh-CN" altLang="en-US" sz="1200"/>
                        <a:t>虹口</a:t>
                      </a:r>
                      <a:r>
                        <a:rPr lang="en-US" altLang="zh-CN" sz="1200"/>
                        <a:t> </a:t>
                      </a:r>
                      <a:r>
                        <a:rPr lang="zh-CN" altLang="en-US" sz="1200"/>
                        <a:t>美焕门诊部（虹口）</a:t>
                      </a:r>
                      <a:endParaRPr lang="zh-CN"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zh-CN" altLang="en-US" sz="1200"/>
                        <a:t>虹口区四平路</a:t>
                      </a:r>
                      <a:r>
                        <a:rPr lang="en-US" altLang="zh-CN" sz="1200"/>
                        <a:t>126</a:t>
                      </a:r>
                      <a:r>
                        <a:rPr lang="zh-CN" altLang="en-US" sz="1200"/>
                        <a:t>号</a:t>
                      </a:r>
                      <a:r>
                        <a:rPr lang="en-US" altLang="zh-CN" sz="1200"/>
                        <a:t>E</a:t>
                      </a:r>
                      <a:r>
                        <a:rPr lang="zh-CN" altLang="en-US" sz="1200"/>
                        <a:t>座</a:t>
                      </a:r>
                      <a:r>
                        <a:rPr lang="en-US" altLang="zh-CN" sz="1200"/>
                        <a:t>2</a:t>
                      </a:r>
                      <a:r>
                        <a:rPr lang="zh-CN" altLang="en-US" sz="1200"/>
                        <a:t>楼</a:t>
                      </a:r>
                      <a:endParaRPr lang="zh-CN"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92100">
                <a:tc>
                  <a:txBody>
                    <a:bodyPr/>
                    <a:p>
                      <a:pPr indent="0" algn="l">
                        <a:buNone/>
                      </a:pPr>
                      <a:r>
                        <a:rPr lang="en-US" sz="1200"/>
                        <a:t>静安 </a:t>
                      </a:r>
                      <a:r>
                        <a:rPr lang="zh-CN" altLang="en-US" sz="1200"/>
                        <a:t>美锦门诊部</a:t>
                      </a:r>
                      <a:r>
                        <a:rPr lang="en-US" sz="1200"/>
                        <a:t>（南京西路.高端）</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南京西路818号6楼</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92100">
                <a:tc>
                  <a:txBody>
                    <a:bodyPr/>
                    <a:p>
                      <a:pPr indent="0" algn="l">
                        <a:buNone/>
                      </a:pPr>
                      <a:r>
                        <a:rPr lang="en-US" sz="1200"/>
                        <a:t>静安 </a:t>
                      </a:r>
                      <a:r>
                        <a:rPr lang="zh-CN" altLang="en-US" sz="1200"/>
                        <a:t>美恒门诊部</a:t>
                      </a:r>
                      <a:r>
                        <a:rPr lang="en-US" sz="1200"/>
                        <a:t>（恒丰路）</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静安区恒丰路638号2-3楼</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92100">
                <a:tc>
                  <a:txBody>
                    <a:bodyPr/>
                    <a:p>
                      <a:pPr indent="0" algn="l">
                        <a:buNone/>
                      </a:pPr>
                      <a:r>
                        <a:rPr lang="en-US" sz="1200"/>
                        <a:t>静安 </a:t>
                      </a:r>
                      <a:r>
                        <a:rPr lang="zh-CN" altLang="en-US" sz="1200"/>
                        <a:t>美智门诊部</a:t>
                      </a:r>
                      <a:r>
                        <a:rPr lang="en-US" sz="1200"/>
                        <a:t>（灵石路）</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灵石路697号10号B座2楼</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92100">
                <a:tc>
                  <a:txBody>
                    <a:bodyPr/>
                    <a:p>
                      <a:pPr indent="0" algn="l">
                        <a:buNone/>
                      </a:pPr>
                      <a:r>
                        <a:rPr lang="en-US" sz="1200"/>
                        <a:t>浦东 </a:t>
                      </a:r>
                      <a:r>
                        <a:rPr lang="zh-CN" altLang="en-US" sz="1200"/>
                        <a:t>美张门诊部</a:t>
                      </a:r>
                      <a:r>
                        <a:rPr lang="en-US" sz="1200"/>
                        <a:t>（张江）</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海科路777号1-3楼</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6225">
                <a:tc>
                  <a:txBody>
                    <a:bodyPr/>
                    <a:p>
                      <a:pPr indent="0" algn="l">
                        <a:buNone/>
                      </a:pPr>
                      <a:r>
                        <a:rPr lang="en-US" sz="1200"/>
                        <a:t>浦东 </a:t>
                      </a:r>
                      <a:r>
                        <a:rPr lang="zh-CN" altLang="en-US" sz="1200"/>
                        <a:t>美东门诊部</a:t>
                      </a:r>
                      <a:r>
                        <a:rPr lang="en-US" sz="1200"/>
                        <a:t>（</a:t>
                      </a:r>
                      <a:r>
                        <a:rPr lang="zh-CN" altLang="en-US" sz="1200"/>
                        <a:t>东方路</a:t>
                      </a:r>
                      <a:r>
                        <a:rPr lang="en-US" sz="1200"/>
                        <a:t>）</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东方路836号齐鲁大厦3-4层</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6225">
                <a:tc>
                  <a:txBody>
                    <a:bodyPr/>
                    <a:p>
                      <a:pPr indent="0" algn="l">
                        <a:buNone/>
                      </a:pPr>
                      <a:r>
                        <a:rPr lang="en-US" sz="1200"/>
                        <a:t>黄浦 </a:t>
                      </a:r>
                      <a:r>
                        <a:rPr lang="zh-CN" altLang="en-US" sz="1200"/>
                        <a:t>美延门诊部（黄浦）</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延安东路175号旺角广场4楼</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6225">
                <a:tc>
                  <a:txBody>
                    <a:bodyPr/>
                    <a:p>
                      <a:pPr indent="0" algn="l">
                        <a:buNone/>
                      </a:pPr>
                      <a:r>
                        <a:rPr lang="en-US" sz="1200"/>
                        <a:t>长宁 </a:t>
                      </a:r>
                      <a:r>
                        <a:rPr lang="zh-CN" altLang="en-US" sz="1200"/>
                        <a:t>美楷门诊部</a:t>
                      </a:r>
                      <a:r>
                        <a:rPr lang="en-US" sz="1200"/>
                        <a:t>（中山公园）</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长宁区凯旋路399号1幢龙之梦雅仕大厦B1层</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5590">
                <a:tc>
                  <a:txBody>
                    <a:bodyPr/>
                    <a:p>
                      <a:pPr indent="0" algn="l">
                        <a:buNone/>
                      </a:pPr>
                      <a:r>
                        <a:rPr lang="en-US" sz="1200"/>
                        <a:t>长宁 </a:t>
                      </a:r>
                      <a:r>
                        <a:rPr lang="zh-CN" altLang="en-US" sz="1200"/>
                        <a:t>美健门诊部</a:t>
                      </a:r>
                      <a:r>
                        <a:rPr lang="en-US" sz="1200"/>
                        <a:t>（天山路）</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长宁区天山路8号1-2层</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6225">
                <a:tc>
                  <a:txBody>
                    <a:bodyPr/>
                    <a:p>
                      <a:pPr indent="0" algn="l">
                        <a:buNone/>
                      </a:pPr>
                      <a:r>
                        <a:rPr lang="en-US" sz="1200"/>
                        <a:t>闵行 </a:t>
                      </a:r>
                      <a:r>
                        <a:rPr lang="zh-CN" altLang="en-US" sz="1200"/>
                        <a:t>美宜门诊部</a:t>
                      </a:r>
                      <a:r>
                        <a:rPr lang="en-US" sz="1200"/>
                        <a:t>（宜山路）</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闵行区宜山路1728号1-2层</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6225">
                <a:tc>
                  <a:txBody>
                    <a:bodyPr/>
                    <a:p>
                      <a:pPr indent="0" algn="l">
                        <a:buNone/>
                      </a:pPr>
                      <a:r>
                        <a:rPr lang="en-US" sz="1200"/>
                        <a:t>闵行 </a:t>
                      </a:r>
                      <a:r>
                        <a:rPr lang="zh-CN" altLang="en-US" sz="1200"/>
                        <a:t>美宏门诊部</a:t>
                      </a:r>
                      <a:r>
                        <a:rPr lang="en-US" sz="1200"/>
                        <a:t>（虹桥）</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闵行区申滨路88号1-2楼</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6225">
                <a:tc>
                  <a:txBody>
                    <a:bodyPr/>
                    <a:p>
                      <a:pPr indent="0" algn="l">
                        <a:buNone/>
                      </a:pPr>
                      <a:r>
                        <a:rPr lang="en-US" sz="1200"/>
                        <a:t>松江 </a:t>
                      </a:r>
                      <a:r>
                        <a:rPr lang="zh-CN" altLang="en-US" sz="1200"/>
                        <a:t>美涛门诊部（松江）</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松江区梅家浜路800弄</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6225">
                <a:tc>
                  <a:txBody>
                    <a:bodyPr/>
                    <a:p>
                      <a:pPr indent="0" algn="l">
                        <a:buNone/>
                      </a:pPr>
                      <a:r>
                        <a:rPr lang="en-US" sz="1200"/>
                        <a:t>金山 </a:t>
                      </a:r>
                      <a:r>
                        <a:rPr lang="zh-CN" altLang="en-US" sz="1200"/>
                        <a:t>美誉门诊部（金山）</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金山区龙山路299号金山工商大厦1-2层</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5590">
                <a:tc>
                  <a:txBody>
                    <a:bodyPr/>
                    <a:p>
                      <a:pPr indent="0" algn="l">
                        <a:buNone/>
                      </a:pPr>
                      <a:r>
                        <a:rPr lang="en-US" sz="1200"/>
                        <a:t>奉贤 </a:t>
                      </a:r>
                      <a:r>
                        <a:rPr lang="zh-CN" altLang="en-US" sz="1200"/>
                        <a:t>美羡健康体检中心（奉贤）</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c>
                  <a:txBody>
                    <a:bodyPr/>
                    <a:p>
                      <a:pPr indent="0" algn="l">
                        <a:buNone/>
                      </a:pPr>
                      <a:r>
                        <a:rPr lang="en-US" sz="1200"/>
                        <a:t>南奉公路8509弄28号C幢C101-110</a:t>
                      </a:r>
                      <a:endParaRPr lang="en-US" altLang="en-US" sz="1200"/>
                    </a:p>
                  </a:txBody>
                  <a:tcPr marL="80645" marR="80645" vert="horz" anchor="ctr" anchorCtr="0">
                    <a:lnL w="12700">
                      <a:solidFill>
                        <a:schemeClr val="accent5">
                          <a:lumMod val="40000"/>
                          <a:lumOff val="60000"/>
                        </a:schemeClr>
                      </a:solidFill>
                      <a:prstDash val="lgDash"/>
                    </a:lnL>
                    <a:lnR w="12700">
                      <a:solidFill>
                        <a:schemeClr val="accent5">
                          <a:lumMod val="40000"/>
                          <a:lumOff val="60000"/>
                        </a:schemeClr>
                      </a:solidFill>
                      <a:prstDash val="lgDash"/>
                    </a:lnR>
                    <a:lnT w="12700">
                      <a:solidFill>
                        <a:schemeClr val="accent5">
                          <a:lumMod val="40000"/>
                          <a:lumOff val="60000"/>
                        </a:schemeClr>
                      </a:solidFill>
                      <a:prstDash val="lgDash"/>
                    </a:lnT>
                    <a:lnB w="12700">
                      <a:solidFill>
                        <a:schemeClr val="accent5">
                          <a:lumMod val="40000"/>
                          <a:lumOff val="60000"/>
                        </a:schemeClr>
                      </a:solidFill>
                      <a:prstDash val="lgDash"/>
                    </a:lnB>
                  </a:tcPr>
                </a:tc>
              </a:tr>
              <a:tr h="276225">
                <a:tc>
                  <a:txBody>
                    <a:bodyPr/>
                    <a:p>
                      <a:pPr indent="0" algn="l">
                        <a:buNone/>
                      </a:pPr>
                      <a:r>
                        <a:rPr lang="en-US" sz="1200"/>
                        <a:t>崇明 </a:t>
                      </a:r>
                      <a:r>
                        <a:rPr lang="zh-CN" altLang="en-US" sz="1200"/>
                        <a:t>美灜门诊部（崇明）</a:t>
                      </a:r>
                      <a:endParaRPr lang="en-US" altLang="en-US" sz="1200"/>
                    </a:p>
                  </a:txBody>
                  <a:tcPr marL="80645" marR="80645" vert="horz" anchor="ctr" anchorCtr="0"/>
                </a:tc>
                <a:tc>
                  <a:txBody>
                    <a:bodyPr/>
                    <a:p>
                      <a:pPr indent="0" algn="l">
                        <a:buNone/>
                      </a:pPr>
                      <a:r>
                        <a:rPr lang="en-US" sz="1200"/>
                        <a:t>陈桥镇翠竹路1688弄6号楼</a:t>
                      </a:r>
                      <a:endParaRPr lang="en-US" altLang="en-US" sz="1200"/>
                    </a:p>
                  </a:txBody>
                  <a:tcPr marL="80645" marR="80645" vert="horz" anchor="ctr" anchorCtr="0"/>
                </a:tc>
              </a:tr>
              <a:tr h="276225">
                <a:tc>
                  <a:txBody>
                    <a:bodyPr/>
                    <a:p>
                      <a:pPr indent="0" algn="l">
                        <a:buNone/>
                      </a:pPr>
                      <a:r>
                        <a:rPr lang="zh-CN" altLang="en-US" sz="1200"/>
                        <a:t>宝山</a:t>
                      </a:r>
                      <a:r>
                        <a:rPr lang="en-US" altLang="zh-CN" sz="1200"/>
                        <a:t> </a:t>
                      </a:r>
                      <a:r>
                        <a:rPr lang="zh-CN" altLang="en-US" sz="1200"/>
                        <a:t>美宝健康体检中心（宝山）</a:t>
                      </a:r>
                      <a:endParaRPr lang="zh-CN" altLang="en-US" sz="1200"/>
                    </a:p>
                  </a:txBody>
                  <a:tcPr marL="80645" marR="80645" vert="horz" anchor="ctr" anchorCtr="0"/>
                </a:tc>
                <a:tc>
                  <a:txBody>
                    <a:bodyPr/>
                    <a:p>
                      <a:pPr indent="0" algn="l">
                        <a:buNone/>
                      </a:pPr>
                      <a:r>
                        <a:rPr lang="zh-CN" altLang="en-US" sz="1200"/>
                        <a:t>同济路</a:t>
                      </a:r>
                      <a:r>
                        <a:rPr lang="en-US" altLang="zh-CN" sz="1200"/>
                        <a:t>669</a:t>
                      </a:r>
                      <a:r>
                        <a:rPr lang="zh-CN" altLang="en-US" sz="1200"/>
                        <a:t>弄</a:t>
                      </a:r>
                      <a:r>
                        <a:rPr lang="en-US" altLang="zh-CN" sz="1200"/>
                        <a:t>3</a:t>
                      </a:r>
                      <a:r>
                        <a:rPr lang="zh-CN" altLang="en-US" sz="1200"/>
                        <a:t>号</a:t>
                      </a:r>
                      <a:r>
                        <a:rPr lang="en-US" altLang="zh-CN" sz="1200"/>
                        <a:t>5-6</a:t>
                      </a:r>
                      <a:r>
                        <a:rPr lang="zh-CN" altLang="en-US" sz="1200"/>
                        <a:t>楼</a:t>
                      </a:r>
                      <a:endParaRPr lang="zh-CN" altLang="en-US" sz="1200"/>
                    </a:p>
                  </a:txBody>
                  <a:tcPr marL="80645" marR="80645" vert="horz" anchor="ctr" anchorCtr="0"/>
                </a:tc>
              </a:tr>
              <a:tr h="276225">
                <a:tc>
                  <a:txBody>
                    <a:bodyPr/>
                    <a:p>
                      <a:pPr indent="0" algn="l">
                        <a:buNone/>
                      </a:pPr>
                      <a:r>
                        <a:rPr lang="en-US" sz="1200"/>
                        <a:t>青浦 </a:t>
                      </a:r>
                      <a:r>
                        <a:rPr lang="zh-CN" altLang="en-US" sz="1200"/>
                        <a:t>美磬健康体检中心（青浦）</a:t>
                      </a:r>
                      <a:endParaRPr lang="en-US" altLang="en-US" sz="1200"/>
                    </a:p>
                  </a:txBody>
                  <a:tcPr marL="80645" marR="80645" vert="horz" anchor="ctr" anchorCtr="0"/>
                </a:tc>
                <a:tc>
                  <a:txBody>
                    <a:bodyPr/>
                    <a:p>
                      <a:pPr indent="0" algn="l">
                        <a:buNone/>
                      </a:pPr>
                      <a:r>
                        <a:rPr lang="en-US" sz="1200"/>
                        <a:t>青浦区公园路435号</a:t>
                      </a:r>
                      <a:endParaRPr lang="en-US" altLang="en-US" sz="1200"/>
                    </a:p>
                  </a:txBody>
                  <a:tcPr marL="80645" marR="80645" vert="horz" anchor="ctr" anchorCtr="0"/>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sp>
        <p:nvSpPr>
          <p:cNvPr id="4" name="文本框 3"/>
          <p:cNvSpPr txBox="1"/>
          <p:nvPr>
            <p:custDataLst>
              <p:tags r:id="rId2"/>
            </p:custDataLst>
          </p:nvPr>
        </p:nvSpPr>
        <p:spPr>
          <a:xfrm>
            <a:off x="5170170" y="423545"/>
            <a:ext cx="2245995" cy="762000"/>
          </a:xfrm>
          <a:prstGeom prst="rect">
            <a:avLst/>
          </a:prstGeom>
          <a:noFill/>
        </p:spPr>
        <p:txBody>
          <a:bodyPr wrap="square" lIns="91440" tIns="45720" rIns="91440" bIns="45720" rtlCol="0" anchor="ctr" anchorCtr="0">
            <a:normAutofit/>
          </a:bodyPr>
          <a:p>
            <a:r>
              <a:rPr lang="zh-CN" altLang="en-US" sz="2855" b="1" spc="160" dirty="0">
                <a:solidFill>
                  <a:schemeClr val="dk1"/>
                </a:solidFill>
                <a:latin typeface="Arial" panose="020B0604020202020204" pitchFamily="34" charset="0"/>
                <a:ea typeface="微软雅黑" panose="020B0503020204020204" charset="-122"/>
                <a:sym typeface="Arial" panose="020B0604020202020204" pitchFamily="34" charset="0"/>
              </a:rPr>
              <a:t>杨浦分</a:t>
            </a:r>
            <a:r>
              <a:rPr lang="zh-CN" altLang="en-US" sz="2855" b="1" spc="160" dirty="0">
                <a:solidFill>
                  <a:schemeClr val="dk1"/>
                </a:solidFill>
                <a:latin typeface="Arial" panose="020B0604020202020204" pitchFamily="34" charset="0"/>
                <a:ea typeface="微软雅黑" panose="020B0503020204020204" charset="-122"/>
                <a:sym typeface="Arial" panose="020B0604020202020204" pitchFamily="34" charset="0"/>
              </a:rPr>
              <a:t>院</a:t>
            </a:r>
            <a:endParaRPr lang="zh-CN" altLang="en-US" sz="2855" b="1" spc="160" dirty="0">
              <a:solidFill>
                <a:schemeClr val="dk1"/>
              </a:solidFill>
              <a:latin typeface="Arial" panose="020B0604020202020204" pitchFamily="34" charset="0"/>
              <a:ea typeface="微软雅黑" panose="020B0503020204020204" charset="-122"/>
              <a:sym typeface="Arial" panose="020B0604020202020204" pitchFamily="34" charset="0"/>
            </a:endParaRPr>
          </a:p>
        </p:txBody>
      </p:sp>
      <p:sp>
        <p:nvSpPr>
          <p:cNvPr id="7" name="矩形 1"/>
          <p:cNvSpPr>
            <a:spLocks noChangeArrowheads="1"/>
          </p:cNvSpPr>
          <p:nvPr/>
        </p:nvSpPr>
        <p:spPr bwMode="auto">
          <a:xfrm>
            <a:off x="575945" y="4429125"/>
            <a:ext cx="10596245" cy="2187575"/>
          </a:xfrm>
          <a:prstGeom prst="rect">
            <a:avLst/>
          </a:prstGeom>
          <a:noFill/>
          <a:ln w="19050">
            <a:solidFill>
              <a:srgbClr val="234487"/>
            </a:solidFill>
            <a:round/>
          </a:ln>
        </p:spPr>
        <p:txBody>
          <a:bodyPr wrap="none" anchor="ctr"/>
          <a:p>
            <a:pPr algn="ctr"/>
            <a:endParaRPr lang="en-US" altLang="zh-CN" sz="3600" baseline="30000"/>
          </a:p>
        </p:txBody>
      </p:sp>
      <p:sp>
        <p:nvSpPr>
          <p:cNvPr id="8" name="Text Box 10"/>
          <p:cNvSpPr txBox="1">
            <a:spLocks noChangeArrowheads="1"/>
          </p:cNvSpPr>
          <p:nvPr/>
        </p:nvSpPr>
        <p:spPr bwMode="auto">
          <a:xfrm>
            <a:off x="1954106" y="4580749"/>
            <a:ext cx="7528984" cy="1906905"/>
          </a:xfrm>
          <a:prstGeom prst="rect">
            <a:avLst/>
          </a:prstGeom>
          <a:noFill/>
          <a:ln w="9525">
            <a:noFill/>
            <a:miter lim="800000"/>
          </a:ln>
        </p:spPr>
        <p:txBody>
          <a:bodyPr wrap="square">
            <a:spAutoFit/>
          </a:bodyPr>
          <a:p>
            <a:pPr algn="ctr">
              <a:lnSpc>
                <a:spcPct val="150000"/>
              </a:lnSpc>
            </a:pPr>
            <a:r>
              <a:rPr lang="zh-CN" altLang="en-US" sz="1600" b="1" dirty="0">
                <a:solidFill>
                  <a:schemeClr val="tx1"/>
                </a:solidFill>
                <a:latin typeface="微软雅黑" panose="020B0503020204020204" charset="-122"/>
                <a:ea typeface="微软雅黑" panose="020B0503020204020204" charset="-122"/>
              </a:rPr>
              <a:t>上海美阳门诊部（上海杨浦分院）</a:t>
            </a:r>
            <a:endParaRPr lang="en-US" altLang="zh-CN" sz="1600" b="1" dirty="0">
              <a:solidFill>
                <a:schemeClr val="tx1"/>
              </a:solidFill>
              <a:latin typeface="微软雅黑" panose="020B0503020204020204" charset="-122"/>
              <a:ea typeface="微软雅黑" panose="020B0503020204020204" charset="-122"/>
              <a:sym typeface="楷体_GB2312" pitchFamily="49" charset="-122"/>
            </a:endParaRPr>
          </a:p>
          <a:p>
            <a:pPr algn="ctr">
              <a:lnSpc>
                <a:spcPct val="150000"/>
              </a:lnSpc>
            </a:pPr>
            <a:r>
              <a:rPr lang="zh-CN" altLang="en-US" sz="1600" b="1" dirty="0">
                <a:solidFill>
                  <a:schemeClr val="tx1"/>
                </a:solidFill>
                <a:latin typeface="微软雅黑" panose="020B0503020204020204" charset="-122"/>
                <a:ea typeface="微软雅黑" panose="020B0503020204020204" charset="-122"/>
                <a:sym typeface="楷体_GB2312" pitchFamily="49" charset="-122"/>
              </a:rPr>
              <a:t>地址：淞沪路</a:t>
            </a:r>
            <a:r>
              <a:rPr lang="en-US" altLang="zh-CN" sz="1600" b="1" dirty="0">
                <a:solidFill>
                  <a:schemeClr val="tx1"/>
                </a:solidFill>
                <a:latin typeface="微软雅黑" panose="020B0503020204020204" charset="-122"/>
                <a:ea typeface="微软雅黑" panose="020B0503020204020204" charset="-122"/>
                <a:sym typeface="楷体_GB2312" pitchFamily="49" charset="-122"/>
              </a:rPr>
              <a:t>398</a:t>
            </a:r>
            <a:r>
              <a:rPr lang="zh-CN" altLang="en-US" sz="1600" b="1" dirty="0">
                <a:solidFill>
                  <a:schemeClr val="tx1"/>
                </a:solidFill>
                <a:latin typeface="微软雅黑" panose="020B0503020204020204" charset="-122"/>
                <a:ea typeface="微软雅黑" panose="020B0503020204020204" charset="-122"/>
                <a:sym typeface="楷体_GB2312" pitchFamily="49" charset="-122"/>
              </a:rPr>
              <a:t>号创智天地广场</a:t>
            </a:r>
            <a:r>
              <a:rPr lang="en-US" altLang="zh-CN" sz="1600" b="1" dirty="0">
                <a:solidFill>
                  <a:schemeClr val="tx1"/>
                </a:solidFill>
                <a:latin typeface="微软雅黑" panose="020B0503020204020204" charset="-122"/>
                <a:ea typeface="微软雅黑" panose="020B0503020204020204" charset="-122"/>
                <a:sym typeface="楷体_GB2312" pitchFamily="49" charset="-122"/>
              </a:rPr>
              <a:t>8</a:t>
            </a:r>
            <a:r>
              <a:rPr lang="zh-CN" altLang="en-US" sz="1600" b="1" dirty="0">
                <a:solidFill>
                  <a:schemeClr val="tx1"/>
                </a:solidFill>
                <a:latin typeface="微软雅黑" panose="020B0503020204020204" charset="-122"/>
                <a:ea typeface="微软雅黑" panose="020B0503020204020204" charset="-122"/>
                <a:sym typeface="楷体_GB2312" pitchFamily="49" charset="-122"/>
              </a:rPr>
              <a:t>号楼</a:t>
            </a:r>
            <a:r>
              <a:rPr lang="en-US" altLang="zh-CN" sz="1600" b="1" dirty="0">
                <a:solidFill>
                  <a:schemeClr val="tx1"/>
                </a:solidFill>
                <a:latin typeface="微软雅黑" panose="020B0503020204020204" charset="-122"/>
                <a:ea typeface="微软雅黑" panose="020B0503020204020204" charset="-122"/>
                <a:sym typeface="楷体_GB2312" pitchFamily="49" charset="-122"/>
              </a:rPr>
              <a:t>6</a:t>
            </a:r>
            <a:r>
              <a:rPr lang="zh-CN" altLang="en-US" sz="1600" b="1" dirty="0">
                <a:solidFill>
                  <a:schemeClr val="tx1"/>
                </a:solidFill>
                <a:latin typeface="微软雅黑" panose="020B0503020204020204" charset="-122"/>
                <a:ea typeface="微软雅黑" panose="020B0503020204020204" charset="-122"/>
                <a:sym typeface="楷体_GB2312" pitchFamily="49" charset="-122"/>
              </a:rPr>
              <a:t>楼</a:t>
            </a:r>
            <a:endParaRPr lang="zh-CN" altLang="en-US" sz="1600" b="1" dirty="0">
              <a:solidFill>
                <a:schemeClr val="tx1"/>
              </a:solidFill>
              <a:latin typeface="微软雅黑" panose="020B0503020204020204" charset="-122"/>
              <a:ea typeface="微软雅黑" panose="020B0503020204020204" charset="-122"/>
              <a:sym typeface="楷体_GB2312" pitchFamily="49" charset="-122"/>
            </a:endParaRPr>
          </a:p>
          <a:p>
            <a:pPr>
              <a:lnSpc>
                <a:spcPct val="150000"/>
              </a:lnSpc>
            </a:pPr>
            <a:r>
              <a:rPr lang="zh-CN" altLang="en-US" sz="1400" dirty="0">
                <a:solidFill>
                  <a:schemeClr val="tx1"/>
                </a:solidFill>
                <a:latin typeface="微软雅黑" panose="020B0503020204020204" charset="-122"/>
                <a:ea typeface="微软雅黑" panose="020B0503020204020204" charset="-122"/>
                <a:sym typeface="楷体_GB2312" pitchFamily="49" charset="-122"/>
              </a:rPr>
              <a:t>面积：</a:t>
            </a:r>
            <a:r>
              <a:rPr lang="en-US" altLang="zh-CN" sz="1400" dirty="0">
                <a:solidFill>
                  <a:schemeClr val="tx1"/>
                </a:solidFill>
                <a:latin typeface="微软雅黑" panose="020B0503020204020204" charset="-122"/>
                <a:ea typeface="微软雅黑" panose="020B0503020204020204" charset="-122"/>
                <a:sym typeface="楷体_GB2312" pitchFamily="49" charset="-122"/>
              </a:rPr>
              <a:t>~2900m</a:t>
            </a:r>
            <a:r>
              <a:rPr lang="en-US" altLang="zh-CN" sz="1400" baseline="30000" dirty="0">
                <a:solidFill>
                  <a:schemeClr val="tx1"/>
                </a:solidFill>
                <a:latin typeface="微软雅黑" panose="020B0503020204020204" charset="-122"/>
                <a:ea typeface="微软雅黑" panose="020B0503020204020204" charset="-122"/>
                <a:sym typeface="楷体_GB2312" pitchFamily="49" charset="-122"/>
              </a:rPr>
              <a:t>2</a:t>
            </a:r>
            <a:endParaRPr lang="en-US" altLang="zh-CN" sz="1400" baseline="30000" dirty="0">
              <a:solidFill>
                <a:schemeClr val="tx1"/>
              </a:solidFill>
              <a:latin typeface="微软雅黑" panose="020B0503020204020204" charset="-122"/>
              <a:ea typeface="微软雅黑" panose="020B0503020204020204" charset="-122"/>
              <a:sym typeface="楷体_GB2312" pitchFamily="49" charset="-122"/>
            </a:endParaRPr>
          </a:p>
          <a:p>
            <a:pPr>
              <a:lnSpc>
                <a:spcPct val="150000"/>
              </a:lnSpc>
            </a:pPr>
            <a:r>
              <a:rPr lang="zh-CN" altLang="en-US" sz="1400" dirty="0">
                <a:solidFill>
                  <a:schemeClr val="tx1"/>
                </a:solidFill>
                <a:latin typeface="微软雅黑" panose="020B0503020204020204" charset="-122"/>
                <a:ea typeface="微软雅黑" panose="020B0503020204020204" charset="-122"/>
                <a:sym typeface="楷体_GB2312" pitchFamily="49" charset="-122"/>
              </a:rPr>
              <a:t>日体检接待能力：</a:t>
            </a:r>
            <a:r>
              <a:rPr lang="en-US" altLang="zh-CN" sz="1400" dirty="0">
                <a:solidFill>
                  <a:schemeClr val="tx1"/>
                </a:solidFill>
                <a:latin typeface="微软雅黑" panose="020B0503020204020204" charset="-122"/>
                <a:ea typeface="微软雅黑" panose="020B0503020204020204" charset="-122"/>
                <a:sym typeface="楷体_GB2312" pitchFamily="49" charset="-122"/>
              </a:rPr>
              <a:t>~250</a:t>
            </a:r>
            <a:r>
              <a:rPr lang="zh-CN" altLang="en-US" sz="1400" dirty="0">
                <a:solidFill>
                  <a:schemeClr val="tx1"/>
                </a:solidFill>
                <a:latin typeface="微软雅黑" panose="020B0503020204020204" charset="-122"/>
                <a:ea typeface="微软雅黑" panose="020B0503020204020204" charset="-122"/>
                <a:sym typeface="楷体_GB2312" pitchFamily="49" charset="-122"/>
              </a:rPr>
              <a:t>人次</a:t>
            </a:r>
            <a:endParaRPr lang="zh-CN" altLang="en-US" sz="1400" dirty="0">
              <a:solidFill>
                <a:schemeClr val="tx1"/>
              </a:solidFill>
              <a:latin typeface="微软雅黑" panose="020B0503020204020204" charset="-122"/>
              <a:ea typeface="微软雅黑" panose="020B0503020204020204" charset="-122"/>
            </a:endParaRPr>
          </a:p>
          <a:p>
            <a:r>
              <a:rPr lang="zh-CN" altLang="en-US" sz="1400" dirty="0">
                <a:solidFill>
                  <a:schemeClr val="tx1"/>
                </a:solidFill>
                <a:latin typeface="微软雅黑" panose="020B0503020204020204" charset="-122"/>
                <a:ea typeface="微软雅黑" panose="020B0503020204020204" charset="-122"/>
              </a:rPr>
              <a:t>分院就近地铁：地铁</a:t>
            </a:r>
            <a:r>
              <a:rPr lang="en-US" sz="1400" dirty="0">
                <a:solidFill>
                  <a:schemeClr val="tx1"/>
                </a:solidFill>
                <a:latin typeface="微软雅黑" panose="020B0503020204020204" charset="-122"/>
                <a:ea typeface="微软雅黑" panose="020B0503020204020204" charset="-122"/>
              </a:rPr>
              <a:t>10</a:t>
            </a:r>
            <a:r>
              <a:rPr lang="zh-CN" altLang="en-US" sz="1400" dirty="0">
                <a:solidFill>
                  <a:schemeClr val="tx1"/>
                </a:solidFill>
                <a:latin typeface="微软雅黑" panose="020B0503020204020204" charset="-122"/>
                <a:ea typeface="微软雅黑" panose="020B0503020204020204" charset="-122"/>
              </a:rPr>
              <a:t>号线江湾体育场站</a:t>
            </a:r>
            <a:r>
              <a:rPr lang="zh-CN" altLang="en-US" sz="1400" baseline="30000" dirty="0">
                <a:solidFill>
                  <a:schemeClr val="tx1"/>
                </a:solidFill>
                <a:latin typeface="微软雅黑" panose="020B0503020204020204" charset="-122"/>
                <a:ea typeface="微软雅黑" panose="020B0503020204020204" charset="-122"/>
              </a:rPr>
              <a:t> </a:t>
            </a:r>
            <a:endParaRPr lang="zh-CN" altLang="en-US" sz="1400" dirty="0">
              <a:solidFill>
                <a:schemeClr val="tx1"/>
              </a:solidFill>
              <a:latin typeface="微软雅黑" panose="020B0503020204020204" charset="-122"/>
              <a:ea typeface="微软雅黑" panose="020B0503020204020204" charset="-122"/>
            </a:endParaRPr>
          </a:p>
          <a:p>
            <a:r>
              <a:rPr lang="zh-CN" altLang="en-US" sz="1400" dirty="0">
                <a:solidFill>
                  <a:schemeClr val="tx1"/>
                </a:solidFill>
                <a:latin typeface="微软雅黑" panose="020B0503020204020204" charset="-122"/>
                <a:ea typeface="微软雅黑" panose="020B0503020204020204" charset="-122"/>
              </a:rPr>
              <a:t>分院就近公交：</a:t>
            </a:r>
            <a:r>
              <a:rPr lang="en-US" sz="1400" dirty="0">
                <a:solidFill>
                  <a:schemeClr val="tx1"/>
                </a:solidFill>
                <a:latin typeface="微软雅黑" panose="020B0503020204020204" charset="-122"/>
                <a:ea typeface="微软雅黑" panose="020B0503020204020204" charset="-122"/>
              </a:rPr>
              <a:t>8</a:t>
            </a:r>
            <a:r>
              <a:rPr lang="zh-CN" altLang="en-US" sz="1400" dirty="0">
                <a:solidFill>
                  <a:schemeClr val="tx1"/>
                </a:solidFill>
                <a:latin typeface="微软雅黑" panose="020B0503020204020204" charset="-122"/>
                <a:ea typeface="微软雅黑" panose="020B0503020204020204" charset="-122"/>
              </a:rPr>
              <a:t>、</a:t>
            </a:r>
            <a:r>
              <a:rPr lang="en-US" sz="1400" dirty="0">
                <a:solidFill>
                  <a:schemeClr val="tx1"/>
                </a:solidFill>
                <a:latin typeface="微软雅黑" panose="020B0503020204020204" charset="-122"/>
                <a:ea typeface="微软雅黑" panose="020B0503020204020204" charset="-122"/>
              </a:rPr>
              <a:t>55</a:t>
            </a:r>
            <a:r>
              <a:rPr lang="zh-CN" altLang="en-US" sz="1400" dirty="0">
                <a:solidFill>
                  <a:schemeClr val="tx1"/>
                </a:solidFill>
                <a:latin typeface="微软雅黑" panose="020B0503020204020204" charset="-122"/>
                <a:ea typeface="微软雅黑" panose="020B0503020204020204" charset="-122"/>
              </a:rPr>
              <a:t>、</a:t>
            </a:r>
            <a:r>
              <a:rPr lang="en-US" sz="1400" dirty="0">
                <a:solidFill>
                  <a:schemeClr val="tx1"/>
                </a:solidFill>
                <a:latin typeface="微软雅黑" panose="020B0503020204020204" charset="-122"/>
                <a:ea typeface="微软雅黑" panose="020B0503020204020204" charset="-122"/>
              </a:rPr>
              <a:t>61</a:t>
            </a:r>
            <a:r>
              <a:rPr lang="zh-CN" altLang="en-US" sz="1400" dirty="0">
                <a:solidFill>
                  <a:schemeClr val="tx1"/>
                </a:solidFill>
                <a:latin typeface="微软雅黑" panose="020B0503020204020204" charset="-122"/>
                <a:ea typeface="微软雅黑" panose="020B0503020204020204" charset="-122"/>
              </a:rPr>
              <a:t>、</a:t>
            </a:r>
            <a:r>
              <a:rPr lang="en-US" sz="1400" dirty="0">
                <a:solidFill>
                  <a:schemeClr val="tx1"/>
                </a:solidFill>
                <a:latin typeface="微软雅黑" panose="020B0503020204020204" charset="-122"/>
                <a:ea typeface="微软雅黑" panose="020B0503020204020204" charset="-122"/>
              </a:rPr>
              <a:t>90</a:t>
            </a:r>
            <a:r>
              <a:rPr lang="zh-CN" altLang="en-US" sz="1400" dirty="0">
                <a:solidFill>
                  <a:schemeClr val="tx1"/>
                </a:solidFill>
                <a:latin typeface="微软雅黑" panose="020B0503020204020204" charset="-122"/>
                <a:ea typeface="微软雅黑" panose="020B0503020204020204" charset="-122"/>
              </a:rPr>
              <a:t>、</a:t>
            </a:r>
            <a:r>
              <a:rPr lang="en-US" sz="1400" dirty="0">
                <a:solidFill>
                  <a:schemeClr val="tx1"/>
                </a:solidFill>
                <a:latin typeface="微软雅黑" panose="020B0503020204020204" charset="-122"/>
                <a:ea typeface="微软雅黑" panose="020B0503020204020204" charset="-122"/>
              </a:rPr>
              <a:t>133</a:t>
            </a:r>
            <a:r>
              <a:rPr lang="zh-CN" altLang="en-US" sz="1400" dirty="0">
                <a:solidFill>
                  <a:schemeClr val="tx1"/>
                </a:solidFill>
                <a:latin typeface="微软雅黑" panose="020B0503020204020204" charset="-122"/>
                <a:ea typeface="微软雅黑" panose="020B0503020204020204" charset="-122"/>
              </a:rPr>
              <a:t>、</a:t>
            </a:r>
            <a:r>
              <a:rPr lang="en-US" sz="1400" dirty="0">
                <a:solidFill>
                  <a:schemeClr val="tx1"/>
                </a:solidFill>
                <a:latin typeface="微软雅黑" panose="020B0503020204020204" charset="-122"/>
                <a:ea typeface="微软雅黑" panose="020B0503020204020204" charset="-122"/>
              </a:rPr>
              <a:t>139</a:t>
            </a:r>
            <a:r>
              <a:rPr lang="zh-CN" altLang="en-US" sz="1400" dirty="0">
                <a:solidFill>
                  <a:schemeClr val="tx1"/>
                </a:solidFill>
                <a:latin typeface="微软雅黑" panose="020B0503020204020204" charset="-122"/>
                <a:ea typeface="微软雅黑" panose="020B0503020204020204" charset="-122"/>
              </a:rPr>
              <a:t>、</a:t>
            </a:r>
            <a:r>
              <a:rPr lang="en-US" sz="1400" dirty="0">
                <a:solidFill>
                  <a:schemeClr val="tx1"/>
                </a:solidFill>
                <a:latin typeface="微软雅黑" panose="020B0503020204020204" charset="-122"/>
                <a:ea typeface="微软雅黑" panose="020B0503020204020204" charset="-122"/>
              </a:rPr>
              <a:t>538</a:t>
            </a:r>
            <a:r>
              <a:rPr lang="zh-CN" altLang="en-US" sz="1400" dirty="0">
                <a:solidFill>
                  <a:schemeClr val="tx1"/>
                </a:solidFill>
                <a:latin typeface="微软雅黑" panose="020B0503020204020204" charset="-122"/>
                <a:ea typeface="微软雅黑" panose="020B0503020204020204" charset="-122"/>
              </a:rPr>
              <a:t>、</a:t>
            </a:r>
            <a:r>
              <a:rPr lang="en-US" sz="1400" dirty="0">
                <a:solidFill>
                  <a:schemeClr val="tx1"/>
                </a:solidFill>
                <a:latin typeface="微软雅黑" panose="020B0503020204020204" charset="-122"/>
                <a:ea typeface="微软雅黑" panose="020B0503020204020204" charset="-122"/>
              </a:rPr>
              <a:t>910</a:t>
            </a:r>
            <a:r>
              <a:rPr lang="zh-CN" altLang="en-US" sz="1400" dirty="0">
                <a:solidFill>
                  <a:schemeClr val="tx1"/>
                </a:solidFill>
                <a:latin typeface="微软雅黑" panose="020B0503020204020204" charset="-122"/>
                <a:ea typeface="微软雅黑" panose="020B0503020204020204" charset="-122"/>
              </a:rPr>
              <a:t>、机场四线、大桥三线等</a:t>
            </a:r>
            <a:endParaRPr lang="zh-CN" altLang="en-US" sz="1400" dirty="0">
              <a:solidFill>
                <a:schemeClr val="tx1"/>
              </a:solidFill>
              <a:latin typeface="微软雅黑" panose="020B0503020204020204" charset="-122"/>
              <a:ea typeface="微软雅黑" panose="020B0503020204020204" charset="-122"/>
            </a:endParaRPr>
          </a:p>
        </p:txBody>
      </p:sp>
      <p:pic>
        <p:nvPicPr>
          <p:cNvPr id="11" name="图片 10"/>
          <p:cNvPicPr>
            <a:picLocks noChangeAspect="1"/>
          </p:cNvPicPr>
          <p:nvPr/>
        </p:nvPicPr>
        <p:blipFill>
          <a:blip r:embed="rId3"/>
          <a:stretch>
            <a:fillRect/>
          </a:stretch>
        </p:blipFill>
        <p:spPr>
          <a:xfrm>
            <a:off x="748030" y="1512570"/>
            <a:ext cx="3338195" cy="2503805"/>
          </a:xfrm>
          <a:prstGeom prst="rect">
            <a:avLst/>
          </a:prstGeom>
        </p:spPr>
      </p:pic>
      <p:pic>
        <p:nvPicPr>
          <p:cNvPr id="12" name="图片 11"/>
          <p:cNvPicPr>
            <a:picLocks noChangeAspect="1"/>
          </p:cNvPicPr>
          <p:nvPr/>
        </p:nvPicPr>
        <p:blipFill>
          <a:blip r:embed="rId4"/>
          <a:srcRect t="20139"/>
          <a:stretch>
            <a:fillRect/>
          </a:stretch>
        </p:blipFill>
        <p:spPr>
          <a:xfrm>
            <a:off x="4495800" y="1512570"/>
            <a:ext cx="2920365" cy="2503170"/>
          </a:xfrm>
          <a:prstGeom prst="rect">
            <a:avLst/>
          </a:prstGeom>
        </p:spPr>
      </p:pic>
      <p:pic>
        <p:nvPicPr>
          <p:cNvPr id="13" name="图片 12"/>
          <p:cNvPicPr>
            <a:picLocks noChangeAspect="1"/>
          </p:cNvPicPr>
          <p:nvPr/>
        </p:nvPicPr>
        <p:blipFill>
          <a:blip r:embed="rId5"/>
          <a:stretch>
            <a:fillRect/>
          </a:stretch>
        </p:blipFill>
        <p:spPr>
          <a:xfrm>
            <a:off x="7854950" y="1512570"/>
            <a:ext cx="3216275" cy="2413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b12e9800dca10cff41071b73984def3"/>
          <p:cNvPicPr>
            <a:picLocks noChangeAspect="1"/>
          </p:cNvPicPr>
          <p:nvPr/>
        </p:nvPicPr>
        <p:blipFill>
          <a:blip r:embed="rId1"/>
          <a:srcRect l="4018" t="7443" r="77404"/>
          <a:stretch>
            <a:fillRect/>
          </a:stretch>
        </p:blipFill>
        <p:spPr>
          <a:xfrm>
            <a:off x="10693400" y="131445"/>
            <a:ext cx="1406525" cy="649605"/>
          </a:xfrm>
          <a:prstGeom prst="rect">
            <a:avLst/>
          </a:prstGeom>
          <a:noFill/>
          <a:ln w="9525">
            <a:noFill/>
          </a:ln>
        </p:spPr>
      </p:pic>
      <p:graphicFrame>
        <p:nvGraphicFramePr>
          <p:cNvPr id="2" name="表格 1"/>
          <p:cNvGraphicFramePr/>
          <p:nvPr>
            <p:custDataLst>
              <p:tags r:id="rId2"/>
            </p:custDataLst>
          </p:nvPr>
        </p:nvGraphicFramePr>
        <p:xfrm>
          <a:off x="701040" y="3855720"/>
          <a:ext cx="10304780" cy="2944495"/>
        </p:xfrm>
        <a:graphic>
          <a:graphicData uri="http://schemas.openxmlformats.org/drawingml/2006/table">
            <a:tbl>
              <a:tblPr firstRow="1" bandRow="1">
                <a:tableStyleId>{5940675A-B579-460E-94D1-54222C63F5DA}</a:tableStyleId>
              </a:tblPr>
              <a:tblGrid>
                <a:gridCol w="10304780"/>
              </a:tblGrid>
              <a:tr h="488315">
                <a:tc>
                  <a:txBody>
                    <a:bodyPr/>
                    <a:p>
                      <a:pPr algn="ctr">
                        <a:buNone/>
                      </a:pPr>
                      <a:r>
                        <a:rPr sz="1800" b="1" kern="0" spc="30" dirty="0">
                          <a:solidFill>
                            <a:srgbClr val="243053">
                              <a:alpha val="100000"/>
                            </a:srgbClr>
                          </a:solidFill>
                          <a:highlight>
                            <a:srgbClr val="8DB3E2"/>
                          </a:highlight>
                          <a:latin typeface="PingFang SC" panose="020B0400000000000000" charset="-122"/>
                          <a:ea typeface="PingFang SC" panose="020B0400000000000000" charset="-122"/>
                          <a:cs typeface="PingFang SC" panose="020B0400000000000000" charset="-122"/>
                          <a:sym typeface="+mn-ea"/>
                        </a:rPr>
                        <a:t>奥亚——上海美锦门诊部（静安</a:t>
                      </a:r>
                      <a:r>
                        <a:rPr lang="zh-CN" sz="1800" b="1" kern="0" spc="30" dirty="0">
                          <a:solidFill>
                            <a:srgbClr val="243053">
                              <a:alpha val="100000"/>
                            </a:srgbClr>
                          </a:solidFill>
                          <a:highlight>
                            <a:srgbClr val="8DB3E2"/>
                          </a:highlight>
                          <a:latin typeface="PingFang SC" panose="020B0400000000000000" charset="-122"/>
                          <a:ea typeface="PingFang SC" panose="020B0400000000000000" charset="-122"/>
                          <a:cs typeface="PingFang SC" panose="020B0400000000000000" charset="-122"/>
                          <a:sym typeface="+mn-ea"/>
                        </a:rPr>
                        <a:t>区</a:t>
                      </a:r>
                      <a:r>
                        <a:rPr lang="en-US" altLang="zh-CN" sz="1800" b="1" kern="0" spc="30" dirty="0">
                          <a:solidFill>
                            <a:srgbClr val="243053">
                              <a:alpha val="100000"/>
                            </a:srgbClr>
                          </a:solidFill>
                          <a:highlight>
                            <a:srgbClr val="8DB3E2"/>
                          </a:highlight>
                          <a:latin typeface="PingFang SC" panose="020B0400000000000000" charset="-122"/>
                          <a:ea typeface="PingFang SC" panose="020B0400000000000000" charset="-122"/>
                          <a:cs typeface="PingFang SC" panose="020B0400000000000000" charset="-122"/>
                          <a:sym typeface="+mn-ea"/>
                        </a:rPr>
                        <a:t>）</a:t>
                      </a:r>
                      <a:endParaRPr lang="en-US" altLang="zh-CN" sz="1800" b="1" kern="0" spc="30" dirty="0">
                        <a:solidFill>
                          <a:srgbClr val="243053">
                            <a:alpha val="100000"/>
                          </a:srgbClr>
                        </a:solidFill>
                        <a:highlight>
                          <a:srgbClr val="8DB3E2"/>
                        </a:highlight>
                        <a:latin typeface="PingFang SC" panose="020B0400000000000000" charset="-122"/>
                        <a:ea typeface="PingFang SC" panose="020B0400000000000000" charset="-122"/>
                        <a:cs typeface="PingFang SC" panose="020B0400000000000000" charset="-122"/>
                        <a:sym typeface="+mn-ea"/>
                      </a:endParaRPr>
                    </a:p>
                  </a:txBody>
                  <a:tcPr marL="0" marR="4572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8DB3E2"/>
                    </a:solidFill>
                  </a:tcPr>
                </a:tc>
              </a:tr>
              <a:tr h="2456180">
                <a:tc>
                  <a:txBody>
                    <a:bodyPr/>
                    <a:p>
                      <a:pPr marL="2823210" algn="l" rtl="0" eaLnBrk="0">
                        <a:lnSpc>
                          <a:spcPts val="2880"/>
                        </a:lnSpc>
                      </a:pPr>
                      <a:r>
                        <a:rPr lang="en-US" sz="1600" b="1" kern="0" spc="10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     </a:t>
                      </a:r>
                      <a:r>
                        <a:rPr sz="1600" b="1" kern="0" spc="10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地址：南京西路818号6楼</a:t>
                      </a:r>
                      <a:endParaRPr sz="1600" dirty="0">
                        <a:latin typeface="PingFang SC" panose="020B0400000000000000" charset="-122"/>
                        <a:ea typeface="PingFang SC" panose="020B0400000000000000" charset="-122"/>
                        <a:cs typeface="PingFang SC" panose="020B0400000000000000" charset="-122"/>
                      </a:endParaRPr>
                    </a:p>
                    <a:p>
                      <a:pPr marL="158115" algn="just" rtl="0" eaLnBrk="0">
                        <a:lnSpc>
                          <a:spcPct val="150000"/>
                        </a:lnSpc>
                        <a:spcBef>
                          <a:spcPts val="1080"/>
                        </a:spcBef>
                      </a:pPr>
                      <a:r>
                        <a:rPr sz="1600" kern="0" spc="3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面积：</a:t>
                      </a:r>
                      <a:r>
                        <a:rPr sz="1600" kern="0" spc="-29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 </a:t>
                      </a:r>
                      <a:r>
                        <a:rPr sz="1600" kern="0" spc="3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1774m</a:t>
                      </a:r>
                      <a:r>
                        <a:rPr sz="1600" kern="0" spc="30" baseline="3000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2</a:t>
                      </a:r>
                      <a:endParaRPr sz="1600" kern="0" spc="30" baseline="3000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endParaRPr>
                    </a:p>
                    <a:p>
                      <a:pPr marL="158115" algn="just" rtl="0" eaLnBrk="0">
                        <a:lnSpc>
                          <a:spcPct val="150000"/>
                        </a:lnSpc>
                        <a:spcBef>
                          <a:spcPts val="1080"/>
                        </a:spcBef>
                      </a:pPr>
                      <a:r>
                        <a:rPr sz="1600" kern="0" spc="-1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日体检接待能力：</a:t>
                      </a:r>
                      <a:r>
                        <a:rPr sz="1600" kern="0" spc="-30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 </a:t>
                      </a:r>
                      <a:r>
                        <a:rPr sz="1600" kern="0" spc="-1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150人</a:t>
                      </a:r>
                      <a:endParaRPr sz="1600" dirty="0">
                        <a:latin typeface="PingFang SC" panose="020B0400000000000000" charset="-122"/>
                        <a:ea typeface="PingFang SC" panose="020B0400000000000000" charset="-122"/>
                        <a:cs typeface="PingFang SC" panose="020B0400000000000000" charset="-122"/>
                      </a:endParaRPr>
                    </a:p>
                    <a:p>
                      <a:pPr marL="156845" algn="just" rtl="0" eaLnBrk="0">
                        <a:lnSpc>
                          <a:spcPct val="150000"/>
                        </a:lnSpc>
                        <a:spcBef>
                          <a:spcPts val="280"/>
                        </a:spcBef>
                      </a:pPr>
                      <a:r>
                        <a:rPr sz="1600" kern="0" spc="2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就近地铁：地铁2号线南京西路站2号口、</a:t>
                      </a:r>
                      <a:r>
                        <a:rPr sz="1600" kern="0" spc="-22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 </a:t>
                      </a:r>
                      <a:r>
                        <a:rPr sz="1600" kern="0" spc="2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12号线南京西路站</a:t>
                      </a:r>
                      <a:r>
                        <a:rPr sz="1600" kern="0" spc="1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14号口、</a:t>
                      </a:r>
                      <a:r>
                        <a:rPr sz="1600" kern="0" spc="-21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 </a:t>
                      </a:r>
                      <a:r>
                        <a:rPr sz="1600" kern="0" spc="1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13号线南京西路站11号口</a:t>
                      </a:r>
                      <a:endParaRPr sz="1600" dirty="0">
                        <a:latin typeface="PingFang SC" panose="020B0400000000000000" charset="-122"/>
                        <a:ea typeface="PingFang SC" panose="020B0400000000000000" charset="-122"/>
                        <a:cs typeface="PingFang SC" panose="020B0400000000000000" charset="-122"/>
                      </a:endParaRPr>
                    </a:p>
                    <a:p>
                      <a:pPr marL="156845" algn="just" rtl="0" eaLnBrk="0">
                        <a:lnSpc>
                          <a:spcPct val="150000"/>
                        </a:lnSpc>
                        <a:spcBef>
                          <a:spcPts val="5"/>
                        </a:spcBef>
                      </a:pPr>
                      <a:r>
                        <a:rPr sz="1600" kern="0" spc="-2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就近公交：南京西路石门一路站20、</a:t>
                      </a:r>
                      <a:r>
                        <a:rPr sz="1600" kern="0" spc="-22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 </a:t>
                      </a:r>
                      <a:r>
                        <a:rPr sz="1600" kern="0" spc="-2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37、</a:t>
                      </a:r>
                      <a:r>
                        <a:rPr sz="1600" kern="0" spc="-26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 </a:t>
                      </a:r>
                      <a:r>
                        <a:rPr sz="1600" kern="0" spc="-20" dirty="0">
                          <a:solidFill>
                            <a:srgbClr val="243053">
                              <a:alpha val="100000"/>
                            </a:srgbClr>
                          </a:solidFill>
                          <a:latin typeface="PingFang SC" panose="020B0400000000000000" charset="-122"/>
                          <a:ea typeface="PingFang SC" panose="020B0400000000000000" charset="-122"/>
                          <a:cs typeface="PingFang SC" panose="020B0400000000000000" charset="-122"/>
                          <a:sym typeface="+mn-ea"/>
                        </a:rPr>
                        <a:t>330等</a:t>
                      </a:r>
                      <a:endParaRPr lang="zh-CN" altLang="en-US" sz="1600" dirty="0">
                        <a:latin typeface="PingFang SC" panose="020B0400000000000000" charset="-122"/>
                        <a:ea typeface="PingFang SC" panose="020B0400000000000000" charset="-122"/>
                        <a:cs typeface="PingFang SC" panose="020B0400000000000000" charset="-122"/>
                      </a:endParaRPr>
                    </a:p>
                  </a:txBody>
                  <a:tcPr marL="71755" marR="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6" name="文本框 5"/>
          <p:cNvSpPr txBox="1">
            <a:spLocks noChangeArrowheads="1"/>
          </p:cNvSpPr>
          <p:nvPr/>
        </p:nvSpPr>
        <p:spPr bwMode="auto">
          <a:xfrm>
            <a:off x="3818890" y="381635"/>
            <a:ext cx="4247515" cy="650875"/>
          </a:xfrm>
          <a:prstGeom prst="rect">
            <a:avLst/>
          </a:prstGeom>
          <a:noFill/>
          <a:ln w="9525">
            <a:noFill/>
            <a:miter lim="800000"/>
          </a:ln>
        </p:spPr>
        <p:txBody>
          <a:bodyPr wrap="square">
            <a:spAutoFit/>
          </a:bodyPr>
          <a:p>
            <a:pPr algn="ctr">
              <a:lnSpc>
                <a:spcPct val="130000"/>
              </a:lnSpc>
            </a:pPr>
            <a:r>
              <a:rPr lang="zh-CN" altLang="en-US" sz="2800" b="1" dirty="0">
                <a:solidFill>
                  <a:srgbClr val="264485"/>
                </a:solidFill>
                <a:latin typeface="微软雅黑" panose="020B0503020204020204" charset="-122"/>
                <a:ea typeface="微软雅黑" panose="020B0503020204020204" charset="-122"/>
                <a:sym typeface="+mn-ea"/>
              </a:rPr>
              <a:t>高端</a:t>
            </a:r>
            <a:r>
              <a:rPr lang="en-US" altLang="zh-CN" sz="2800" b="1" dirty="0">
                <a:solidFill>
                  <a:srgbClr val="264485"/>
                </a:solidFill>
                <a:latin typeface="微软雅黑" panose="020B0503020204020204" charset="-122"/>
                <a:ea typeface="微软雅黑" panose="020B0503020204020204" charset="-122"/>
                <a:sym typeface="+mn-ea"/>
              </a:rPr>
              <a:t>VIP</a:t>
            </a:r>
            <a:r>
              <a:rPr lang="zh-CN" altLang="en-US" sz="2800" b="1" dirty="0">
                <a:solidFill>
                  <a:srgbClr val="264485"/>
                </a:solidFill>
                <a:latin typeface="微软雅黑" panose="020B0503020204020204" charset="-122"/>
                <a:ea typeface="微软雅黑" panose="020B0503020204020204" charset="-122"/>
                <a:sym typeface="+mn-ea"/>
              </a:rPr>
              <a:t>门店</a:t>
            </a:r>
            <a:endParaRPr lang="zh-CN" altLang="en-US" sz="2800" b="1" dirty="0">
              <a:solidFill>
                <a:srgbClr val="264485"/>
              </a:solidFill>
              <a:latin typeface="微软雅黑" panose="020B0503020204020204" charset="-122"/>
              <a:ea typeface="微软雅黑" panose="020B0503020204020204" charset="-122"/>
              <a:sym typeface="+mn-ea"/>
            </a:endParaRPr>
          </a:p>
        </p:txBody>
      </p:sp>
      <p:pic>
        <p:nvPicPr>
          <p:cNvPr id="1016" name="picture 1016" descr="/Users/aimee_temp/Desktop/未命名文件夹/WechatIMG150.jpgWechatIMG150"/>
          <p:cNvPicPr>
            <a:picLocks noChangeAspect="1"/>
          </p:cNvPicPr>
          <p:nvPr/>
        </p:nvPicPr>
        <p:blipFill>
          <a:blip r:embed="rId3"/>
          <a:srcRect l="171" r="171"/>
          <a:stretch>
            <a:fillRect/>
          </a:stretch>
        </p:blipFill>
        <p:spPr>
          <a:xfrm rot="21600000">
            <a:off x="4144010" y="1167130"/>
            <a:ext cx="3597275" cy="2553970"/>
          </a:xfrm>
          <a:prstGeom prst="rect">
            <a:avLst/>
          </a:prstGeom>
        </p:spPr>
      </p:pic>
      <p:pic>
        <p:nvPicPr>
          <p:cNvPr id="1014" name="picture 1014" descr="/Users/aimee_temp/Desktop/未命名文件夹/WechatIMG148.jpgWechatIMG148"/>
          <p:cNvPicPr>
            <a:picLocks noChangeAspect="1"/>
          </p:cNvPicPr>
          <p:nvPr/>
        </p:nvPicPr>
        <p:blipFill>
          <a:blip r:embed="rId4"/>
          <a:srcRect l="154" r="154"/>
          <a:stretch>
            <a:fillRect/>
          </a:stretch>
        </p:blipFill>
        <p:spPr>
          <a:xfrm rot="21600000">
            <a:off x="7876540" y="1167130"/>
            <a:ext cx="3129280" cy="2553970"/>
          </a:xfrm>
          <a:prstGeom prst="rect">
            <a:avLst/>
          </a:prstGeom>
        </p:spPr>
      </p:pic>
      <p:pic>
        <p:nvPicPr>
          <p:cNvPr id="27" name="图片 27" descr="4321680241234_.pic"/>
          <p:cNvPicPr>
            <a:picLocks noChangeAspect="1"/>
          </p:cNvPicPr>
          <p:nvPr/>
        </p:nvPicPr>
        <p:blipFill>
          <a:blip r:embed="rId5"/>
          <a:srcRect t="1929" b="5145"/>
          <a:stretch>
            <a:fillRect/>
          </a:stretch>
        </p:blipFill>
        <p:spPr>
          <a:xfrm>
            <a:off x="756285" y="1167130"/>
            <a:ext cx="3173730" cy="2501265"/>
          </a:xfrm>
          <a:prstGeom prst="rect">
            <a:avLst/>
          </a:prstGeom>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1.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3.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4.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08.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 name="KSO_WM_SLIDE_BACKGROUND_TYPE" val="topBottom"/>
</p:tagLst>
</file>

<file path=ppt/tags/tag112.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p="http://schemas.openxmlformats.org/presentationml/2006/main">
  <p:tag name="KSO_WM_SLIDE_BACKGROUND_TYPE" val="topBottom"/>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21.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 name="KSO_WM_SLIDE_BACKGROUND_TYPE" val="bottomTop"/>
</p:tagLst>
</file>

<file path=ppt/tags/tag125.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6.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7.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8.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30.xml><?xml version="1.0" encoding="utf-8"?>
<p:tagLst xmlns:p="http://schemas.openxmlformats.org/presentationml/2006/main">
  <p:tag name="KSO_WM_SLIDE_BACKGROUND_TYPE" val="bottomTop"/>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 name="KSO_WM_SLIDE_BACKGROUND_TYPE" val="navigation"/>
</p:tagLst>
</file>

<file path=ppt/tags/tag134.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35.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8.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0.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3.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i*1"/>
  <p:tag name="KSO_WM_UNIT_LAYERLEVEL" val="1"/>
  <p:tag name="KSO_WM_TAG_VERSION" val="1.0"/>
  <p:tag name="KSO_WM_BEAUTIFY_FLAG" val="#wm#"/>
  <p:tag name="KSO_WM_UNIT_SUBTYPE" val="h"/>
  <p:tag name="KSO_WM_UNIT_TYPE" val="i"/>
  <p:tag name="KSO_WM_UNIT_INDEX" val="1"/>
  <p:tag name="KSO_WM_UNIT_BK_DARK_LIGHT" val="2"/>
</p:tagLst>
</file>

<file path=ppt/tags/tag1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 name="KSO_WM_SLIDE_BACKGROUND_TYPE" val="belt"/>
  <p:tag name="KSO_WM_SLIDE_BK_DARK_LIGHT" val="2"/>
</p:tagLst>
</file>

<file path=ppt/tags/tag148.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2.xml><?xml version="1.0" encoding="utf-8"?>
<p:tagLst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3.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8978"/>
</p:tagLst>
</file>

<file path=ppt/tags/tag154.xml><?xml version="1.0" encoding="utf-8"?>
<p:tagLst xmlns:p="http://schemas.openxmlformats.org/presentationml/2006/main">
  <p:tag name="KSO_WM_TAG_VERSION" val="1.0"/>
  <p:tag name="KSO_WM_UNIT_HIGHLIGHT" val="0"/>
  <p:tag name="KSO_WM_UNIT_COMPATIBLE" val="0"/>
  <p:tag name="KSO_WM_UNIT_DIAGRAM_ISNUMVISUAL" val="0"/>
  <p:tag name="KSO_WM_UNIT_DIAGRAM_ISREFERUNIT" val="0"/>
  <p:tag name="KSO_WM_UNIT_ID" val="_0**"/>
  <p:tag name="KSO_WM_UNIT_LAYERLEVEL" val="1"/>
  <p:tag name="KSO_WM_BEAUTIFY_FLAG" val="#wm#"/>
  <p:tag name="KSO_WM_TEMPLATE_CATEGORY" val="custom"/>
  <p:tag name="KSO_WM_TEMPLATE_INDEX" val="20188978"/>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58.xml><?xml version="1.0" encoding="utf-8"?>
<p:tagLst xmlns:p="http://schemas.openxmlformats.org/presentationml/2006/main">
  <p:tag name="KSO_WM_TEMPLATE_TOPIC_ID" val="2869567"/>
  <p:tag name="KSO_WM_TEMPLATE_OUTLINE_ID" val="5"/>
  <p:tag name="KSO_WM_TEMPLATE_SCENE_ID" val="1"/>
  <p:tag name="KSO_WM_TEMPLATE_JOB_ID" val="5"/>
  <p:tag name="KSO_WM_TEMPLATE_TOPIC_DEFAULT" val="0"/>
  <p:tag name="KSO_WM_TAG_VERSION" val="1.0"/>
  <p:tag name="KSO_WM_BEAUTIFY_FLAG" val="#wm#"/>
  <p:tag name="KSO_WM_COMBINE_RELATE_SLIDE_ID" val="background20185106_1"/>
  <p:tag name="KSO_WM_TEMPLATE_CATEGORY" val="custom"/>
  <p:tag name="KSO_WM_TEMPLATE_INDEX" val="20188978"/>
  <p:tag name="KSO_WM_TEMPLATE_SUBCATEGORY" val="combine"/>
  <p:tag name="KSO_WM_TEMPLATE_THUMBS_INDEX" val="1、2、3、4、6、8、10、12、13"/>
  <p:tag name="KSO_WM_TEMPLATE_MASTER_TYPE" val="1"/>
</p:tagLst>
</file>

<file path=ppt/tags/tag159.xml><?xml version="1.0" encoding="utf-8"?>
<p:tagLst xmlns:p="http://schemas.openxmlformats.org/presentationml/2006/main">
  <p:tag name="KSO_WM_UNIT_ISCONTENTSTITLE" val="0"/>
  <p:tag name="KSO_WM_UNIT_ISNUMDGMTITLE" val="0"/>
  <p:tag name="KSO_WM_UNIT_NOCLEAR" val="1"/>
  <p:tag name="KSO_WM_UNIT_HIGHLIGHT" val="0"/>
  <p:tag name="KSO_WM_UNIT_COMPATIBLE" val="0"/>
  <p:tag name="KSO_WM_UNIT_DIAGRAM_ISNUMVISUAL" val="0"/>
  <p:tag name="KSO_WM_UNIT_DIAGRAM_ISREFERUNIT" val="0"/>
  <p:tag name="KSO_WM_UNIT_TYPE" val="a"/>
  <p:tag name="KSO_WM_UNIT_INDEX" val="1"/>
  <p:tag name="KSO_WM_UNIT_ID" val="custom20218366_21*a*1"/>
  <p:tag name="KSO_WM_TEMPLATE_CATEGORY" val="custom"/>
  <p:tag name="KSO_WM_TEMPLATE_INDEX" val="20218366"/>
  <p:tag name="KSO_WM_UNIT_LAYERLEVEL" val="1"/>
  <p:tag name="KSO_WM_TAG_VERSION" val="1.0"/>
  <p:tag name="KSO_WM_BEAUTIFY_FLAG" val="#wm#"/>
  <p:tag name="KSO_WM_UNIT_PRESET_TEXT" val="感谢观看"/>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0.xml><?xml version="1.0" encoding="utf-8"?>
<p:tagLst xmlns:p="http://schemas.openxmlformats.org/presentationml/2006/main">
  <p:tag name="KSO_WM_DIAGRAM_GROUP_CODE" val="l1-1"/>
  <p:tag name="KSO_WM_TAG_VERSION" val="1.0"/>
  <p:tag name="KSO_WM_BEAUTIFY_FLAG" val="#wm#"/>
  <p:tag name="KSO_WM_UNIT_TYPE" val="i"/>
  <p:tag name="KSO_WM_UNIT_ID" val="custom20188978_4*i*1"/>
  <p:tag name="KSO_WM_TEMPLATE_CATEGORY" val="custom"/>
  <p:tag name="KSO_WM_TEMPLATE_INDEX" val="20188978"/>
  <p:tag name="KSO_WM_UNIT_INDEX" val="1"/>
  <p:tag name="KSO_WM_UNIT_HIGHLIGHT" val="0"/>
  <p:tag name="KSO_WM_UNIT_COMPATIBLE" val="0"/>
  <p:tag name="KSO_WM_UNIT_DIAGRAM_ISNUMVISUAL" val="0"/>
  <p:tag name="KSO_WM_UNIT_DIAGRAM_ISREFERUNIT" val="0"/>
  <p:tag name="KSO_WM_UNIT_LAYERLEVEL" val="1"/>
</p:tagLst>
</file>

<file path=ppt/tags/tag161.xml><?xml version="1.0" encoding="utf-8"?>
<p:tagLst xmlns:p="http://schemas.openxmlformats.org/presentationml/2006/main">
  <p:tag name="KSO_WM_DIAGRAM_GROUP_CODE" val="l1-1"/>
  <p:tag name="KSO_WM_TAG_VERSION" val="1.0"/>
  <p:tag name="KSO_WM_BEAUTIFY_FLAG" val="#wm#"/>
  <p:tag name="KSO_WM_UNIT_TYPE" val="i"/>
  <p:tag name="KSO_WM_UNIT_ID" val="custom20188978_4*i*2"/>
  <p:tag name="KSO_WM_TEMPLATE_CATEGORY" val="custom"/>
  <p:tag name="KSO_WM_TEMPLATE_INDEX" val="20188978"/>
  <p:tag name="KSO_WM_UNIT_INDEX" val="2"/>
  <p:tag name="KSO_WM_UNIT_HIGHLIGHT" val="0"/>
  <p:tag name="KSO_WM_UNIT_COMPATIBLE" val="0"/>
  <p:tag name="KSO_WM_UNIT_DIAGRAM_ISNUMVISUAL" val="0"/>
  <p:tag name="KSO_WM_UNIT_DIAGRAM_ISREFERUNIT" val="0"/>
  <p:tag name="KSO_WM_UNIT_LAYERLEVEL" val="1"/>
</p:tagLst>
</file>

<file path=ppt/tags/tag162.xml><?xml version="1.0" encoding="utf-8"?>
<p:tagLst xmlns:p="http://schemas.openxmlformats.org/presentationml/2006/main">
  <p:tag name="KSO_WM_TEMPLATE_CATEGORY" val="custom"/>
  <p:tag name="KSO_WM_TEMPLATE_INDEX" val="20188978"/>
  <p:tag name="KSO_WM_UNIT_TYPE" val="l_h_i"/>
  <p:tag name="KSO_WM_UNIT_INDEX" val="1_4_1"/>
  <p:tag name="KSO_WM_UNIT_LAYERLEVEL" val="1_1_1"/>
  <p:tag name="KSO_WM_BEAUTIFY_FLAG" val="#wm#"/>
  <p:tag name="KSO_WM_TAG_VERSION" val="1.0"/>
  <p:tag name="KSO_WM_DIAGRAM_GROUP_CODE" val="l1-1"/>
  <p:tag name="KSO_WM_UNIT_ID" val="custom20188978_4*l_h_i*1_4_1"/>
  <p:tag name="KSO_WM_UNIT_HIGHLIGHT" val="0"/>
  <p:tag name="KSO_WM_UNIT_COMPATIBLE" val="0"/>
  <p:tag name="KSO_WM_UNIT_DIAGRAM_ISNUMVISUAL" val="0"/>
  <p:tag name="KSO_WM_UNIT_DIAGRAM_ISREFERUNIT" val="0"/>
  <p:tag name="KSO_WM_UNIT_SUBTYPE" val="d"/>
  <p:tag name="KSO_WM_DIAGRAM_VIRTUALLY_FRAME" val="{&quot;height&quot;:466.6742519685039,&quot;left&quot;:432.51559055118116,&quot;top&quot;:3.289133858267712,&quot;width&quot;:295.5488976377953}"/>
</p:tagLst>
</file>

<file path=ppt/tags/tag163.xml><?xml version="1.0" encoding="utf-8"?>
<p:tagLst xmlns:p="http://schemas.openxmlformats.org/presentationml/2006/main">
  <p:tag name="KSO_WM_TEMPLATE_CATEGORY" val="custom"/>
  <p:tag name="KSO_WM_TEMPLATE_INDEX" val="20188978"/>
  <p:tag name="KSO_WM_UNIT_TYPE" val="l_h_i"/>
  <p:tag name="KSO_WM_UNIT_INDEX" val="1_3_1"/>
  <p:tag name="KSO_WM_UNIT_LAYERLEVEL" val="1_1_1"/>
  <p:tag name="KSO_WM_BEAUTIFY_FLAG" val="#wm#"/>
  <p:tag name="KSO_WM_TAG_VERSION" val="1.0"/>
  <p:tag name="KSO_WM_DIAGRAM_GROUP_CODE" val="l1-1"/>
  <p:tag name="KSO_WM_UNIT_ID" val="custom20188978_4*l_h_i*1_3_1"/>
  <p:tag name="KSO_WM_UNIT_HIGHLIGHT" val="0"/>
  <p:tag name="KSO_WM_UNIT_COMPATIBLE" val="0"/>
  <p:tag name="KSO_WM_UNIT_DIAGRAM_ISNUMVISUAL" val="0"/>
  <p:tag name="KSO_WM_UNIT_DIAGRAM_ISREFERUNIT" val="0"/>
  <p:tag name="KSO_WM_UNIT_SUBTYPE" val="d"/>
  <p:tag name="KSO_WM_DIAGRAM_VIRTUALLY_FRAME" val="{&quot;height&quot;:466.6742519685039,&quot;left&quot;:432.51559055118116,&quot;top&quot;:3.289133858267712,&quot;width&quot;:295.5488976377953}"/>
</p:tagLst>
</file>

<file path=ppt/tags/tag164.xml><?xml version="1.0" encoding="utf-8"?>
<p:tagLst xmlns:p="http://schemas.openxmlformats.org/presentationml/2006/main">
  <p:tag name="KSO_WM_TEMPLATE_CATEGORY" val="custom"/>
  <p:tag name="KSO_WM_TEMPLATE_INDEX" val="20188978"/>
  <p:tag name="KSO_WM_UNIT_TYPE" val="l_h_i"/>
  <p:tag name="KSO_WM_UNIT_INDEX" val="1_2_1"/>
  <p:tag name="KSO_WM_UNIT_LAYERLEVEL" val="1_1_1"/>
  <p:tag name="KSO_WM_BEAUTIFY_FLAG" val="#wm#"/>
  <p:tag name="KSO_WM_TAG_VERSION" val="1.0"/>
  <p:tag name="KSO_WM_DIAGRAM_GROUP_CODE" val="l1-1"/>
  <p:tag name="KSO_WM_UNIT_ID" val="custom20188978_4*l_h_i*1_2_1"/>
  <p:tag name="KSO_WM_UNIT_HIGHLIGHT" val="0"/>
  <p:tag name="KSO_WM_UNIT_COMPATIBLE" val="0"/>
  <p:tag name="KSO_WM_UNIT_DIAGRAM_ISNUMVISUAL" val="0"/>
  <p:tag name="KSO_WM_UNIT_DIAGRAM_ISREFERUNIT" val="0"/>
  <p:tag name="KSO_WM_UNIT_SUBTYPE" val="d"/>
  <p:tag name="KSO_WM_DIAGRAM_VIRTUALLY_FRAME" val="{&quot;height&quot;:466.6742519685039,&quot;left&quot;:432.51559055118116,&quot;top&quot;:3.289133858267712,&quot;width&quot;:295.5488976377953}"/>
</p:tagLst>
</file>

<file path=ppt/tags/tag165.xml><?xml version="1.0" encoding="utf-8"?>
<p:tagLst xmlns:p="http://schemas.openxmlformats.org/presentationml/2006/main">
  <p:tag name="KSO_WM_TEMPLATE_CATEGORY" val="custom"/>
  <p:tag name="KSO_WM_TEMPLATE_INDEX" val="20188978"/>
  <p:tag name="KSO_WM_UNIT_TYPE" val="l_h_f"/>
  <p:tag name="KSO_WM_UNIT_INDEX" val="1_2_1"/>
  <p:tag name="KSO_WM_UNIT_LAYERLEVEL" val="1_1_1"/>
  <p:tag name="KSO_WM_UNIT_VALUE" val="9"/>
  <p:tag name="KSO_WM_UNIT_HIGHLIGHT" val="0"/>
  <p:tag name="KSO_WM_UNIT_COMPATIBLE" val="0"/>
  <p:tag name="KSO_WM_BEAUTIFY_FLAG" val="#wm#"/>
  <p:tag name="KSO_WM_TAG_VERSION" val="1.0"/>
  <p:tag name="KSO_WM_DIAGRAM_GROUP_CODE" val="l1-1"/>
  <p:tag name="KSO_WM_UNIT_ID" val="custom20188978_4*l_h_f*1_2_1"/>
  <p:tag name="KSO_WM_UNIT_PRESET_TEXT" val="取得的成绩与经验"/>
  <p:tag name="KSO_WM_UNIT_SUBTYPE" val="a"/>
  <p:tag name="KSO_WM_UNIT_NOCLEAR" val="0"/>
  <p:tag name="KSO_WM_UNIT_DIAGRAM_ISNUMVISUAL" val="0"/>
  <p:tag name="KSO_WM_UNIT_DIAGRAM_ISREFERUNIT" val="0"/>
  <p:tag name="KSO_WM_DIAGRAM_VIRTUALLY_FRAME" val="{&quot;height&quot;:466.6742519685039,&quot;left&quot;:432.51559055118116,&quot;top&quot;:3.289133858267712,&quot;width&quot;:295.5488976377953}"/>
</p:tagLst>
</file>

<file path=ppt/tags/tag166.xml><?xml version="1.0" encoding="utf-8"?>
<p:tagLst xmlns:p="http://schemas.openxmlformats.org/presentationml/2006/main">
  <p:tag name="KSO_WM_TEMPLATE_CATEGORY" val="custom"/>
  <p:tag name="KSO_WM_TEMPLATE_INDEX" val="20188978"/>
  <p:tag name="KSO_WM_UNIT_TYPE" val="l_h_f"/>
  <p:tag name="KSO_WM_UNIT_INDEX" val="1_3_1"/>
  <p:tag name="KSO_WM_UNIT_LAYERLEVEL" val="1_1_1"/>
  <p:tag name="KSO_WM_UNIT_VALUE" val="9"/>
  <p:tag name="KSO_WM_UNIT_HIGHLIGHT" val="0"/>
  <p:tag name="KSO_WM_UNIT_COMPATIBLE" val="0"/>
  <p:tag name="KSO_WM_BEAUTIFY_FLAG" val="#wm#"/>
  <p:tag name="KSO_WM_TAG_VERSION" val="1.0"/>
  <p:tag name="KSO_WM_DIAGRAM_GROUP_CODE" val="l1-1"/>
  <p:tag name="KSO_WM_UNIT_ID" val="custom20188978_4*l_h_f*1_3_1"/>
  <p:tag name="KSO_WM_UNIT_PRESET_TEXT" val="不足之处与原因分析"/>
  <p:tag name="KSO_WM_UNIT_SUBTYPE" val="a"/>
  <p:tag name="KSO_WM_UNIT_NOCLEAR" val="0"/>
  <p:tag name="KSO_WM_UNIT_DIAGRAM_ISNUMVISUAL" val="0"/>
  <p:tag name="KSO_WM_UNIT_DIAGRAM_ISREFERUNIT" val="0"/>
  <p:tag name="KSO_WM_DIAGRAM_VIRTUALLY_FRAME" val="{&quot;height&quot;:466.6742519685039,&quot;left&quot;:432.51559055118116,&quot;top&quot;:3.289133858267712,&quot;width&quot;:295.5488976377953}"/>
</p:tagLst>
</file>

<file path=ppt/tags/tag167.xml><?xml version="1.0" encoding="utf-8"?>
<p:tagLst xmlns:p="http://schemas.openxmlformats.org/presentationml/2006/main">
  <p:tag name="KSO_WM_TEMPLATE_CATEGORY" val="custom"/>
  <p:tag name="KSO_WM_TEMPLATE_INDEX" val="20188978"/>
  <p:tag name="KSO_WM_UNIT_TYPE" val="l_h_f"/>
  <p:tag name="KSO_WM_UNIT_INDEX" val="1_4_1"/>
  <p:tag name="KSO_WM_UNIT_LAYERLEVEL" val="1_1_1"/>
  <p:tag name="KSO_WM_UNIT_VALUE" val="9"/>
  <p:tag name="KSO_WM_UNIT_HIGHLIGHT" val="0"/>
  <p:tag name="KSO_WM_UNIT_COMPATIBLE" val="0"/>
  <p:tag name="KSO_WM_BEAUTIFY_FLAG" val="#wm#"/>
  <p:tag name="KSO_WM_TAG_VERSION" val="1.0"/>
  <p:tag name="KSO_WM_DIAGRAM_GROUP_CODE" val="l1-1"/>
  <p:tag name="KSO_WM_UNIT_ID" val="custom20188978_4*l_h_f*1_4_1"/>
  <p:tag name="KSO_WM_UNIT_PRESET_TEXT" val="后续工作计划"/>
  <p:tag name="KSO_WM_UNIT_SUBTYPE" val="a"/>
  <p:tag name="KSO_WM_UNIT_NOCLEAR" val="0"/>
  <p:tag name="KSO_WM_UNIT_DIAGRAM_ISNUMVISUAL" val="0"/>
  <p:tag name="KSO_WM_UNIT_DIAGRAM_ISREFERUNIT" val="0"/>
  <p:tag name="KSO_WM_DIAGRAM_VIRTUALLY_FRAME" val="{&quot;height&quot;:466.6742519685039,&quot;left&quot;:432.51559055118116,&quot;top&quot;:3.289133858267712,&quot;width&quot;:295.5488976377953}"/>
</p:tagLst>
</file>

<file path=ppt/tags/tag168.xml><?xml version="1.0" encoding="utf-8"?>
<p:tagLst xmlns:p="http://schemas.openxmlformats.org/presentationml/2006/main">
  <p:tag name="KSO_WM_TEMPLATE_CATEGORY" val="custom"/>
  <p:tag name="KSO_WM_TEMPLATE_INDEX" val="20188978"/>
  <p:tag name="KSO_WM_UNIT_TYPE" val="a"/>
  <p:tag name="KSO_WM_UNIT_INDEX" val="1"/>
  <p:tag name="KSO_WM_UNIT_LAYERLEVEL" val="1"/>
  <p:tag name="KSO_WM_UNIT_ISCONTENTSTITLE" val="1"/>
  <p:tag name="KSO_WM_UNIT_VALUE" val="6"/>
  <p:tag name="KSO_WM_UNIT_HIGHLIGHT" val="0"/>
  <p:tag name="KSO_WM_UNIT_COMPATIBLE" val="0"/>
  <p:tag name="KSO_WM_BEAUTIFY_FLAG" val="#wm#"/>
  <p:tag name="KSO_WM_TAG_VERSION" val="1.0"/>
  <p:tag name="KSO_WM_DIAGRAM_GROUP_CODE" val="l1-1"/>
  <p:tag name="KSO_WM_UNIT_ID" val="custom20188978_4*a*1"/>
  <p:tag name="KSO_WM_UNIT_PRESET_TEXT" val="CONTENTS"/>
  <p:tag name="KSO_WM_UNIT_ISNUMDGMTITLE" val="0"/>
  <p:tag name="KSO_WM_UNIT_NOCLEAR" val="0"/>
  <p:tag name="KSO_WM_UNIT_DIAGRAM_ISNUMVISUAL" val="0"/>
  <p:tag name="KSO_WM_UNIT_DIAGRAM_ISREFERUNIT" val="0"/>
</p:tagLst>
</file>

<file path=ppt/tags/tag169.xml><?xml version="1.0" encoding="utf-8"?>
<p:tagLst xmlns:p="http://schemas.openxmlformats.org/presentationml/2006/main">
  <p:tag name="KSO_WM_TEMPLATE_CATEGORY" val="custom"/>
  <p:tag name="KSO_WM_TEMPLATE_INDEX" val="20188978"/>
  <p:tag name="KSO_WM_UNIT_TYPE" val="l_h_i"/>
  <p:tag name="KSO_WM_UNIT_INDEX" val="1_4_1"/>
  <p:tag name="KSO_WM_UNIT_LAYERLEVEL" val="1_1_1"/>
  <p:tag name="KSO_WM_BEAUTIFY_FLAG" val="#wm#"/>
  <p:tag name="KSO_WM_TAG_VERSION" val="1.0"/>
  <p:tag name="KSO_WM_DIAGRAM_GROUP_CODE" val="l1-1"/>
  <p:tag name="KSO_WM_UNIT_ID" val="custom20188978_4*l_h_i*1_4_1"/>
  <p:tag name="KSO_WM_UNIT_HIGHLIGHT" val="0"/>
  <p:tag name="KSO_WM_UNIT_COMPATIBLE" val="0"/>
  <p:tag name="KSO_WM_UNIT_DIAGRAM_ISNUMVISUAL" val="0"/>
  <p:tag name="KSO_WM_UNIT_DIAGRAM_ISREFERUNIT" val="0"/>
  <p:tag name="KSO_WM_UNIT_SUBTYPE" val="d"/>
  <p:tag name="KSO_WM_DIAGRAM_VIRTUALLY_FRAME" val="{&quot;height&quot;:466.6742519685039,&quot;left&quot;:432.51559055118116,&quot;top&quot;:3.289133858267712,&quot;width&quot;:295.5488976377953}"/>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70.xml><?xml version="1.0" encoding="utf-8"?>
<p:tagLst xmlns:p="http://schemas.openxmlformats.org/presentationml/2006/main">
  <p:tag name="KSO_WM_TEMPLATE_CATEGORY" val="custom"/>
  <p:tag name="KSO_WM_TEMPLATE_INDEX" val="20188978"/>
  <p:tag name="KSO_WM_UNIT_TYPE" val="l_h_f"/>
  <p:tag name="KSO_WM_UNIT_INDEX" val="1_4_1"/>
  <p:tag name="KSO_WM_UNIT_LAYERLEVEL" val="1_1_1"/>
  <p:tag name="KSO_WM_UNIT_VALUE" val="9"/>
  <p:tag name="KSO_WM_UNIT_HIGHLIGHT" val="0"/>
  <p:tag name="KSO_WM_UNIT_COMPATIBLE" val="0"/>
  <p:tag name="KSO_WM_BEAUTIFY_FLAG" val="#wm#"/>
  <p:tag name="KSO_WM_TAG_VERSION" val="1.0"/>
  <p:tag name="KSO_WM_DIAGRAM_GROUP_CODE" val="l1-1"/>
  <p:tag name="KSO_WM_UNIT_ID" val="custom20188978_4*l_h_f*1_4_1"/>
  <p:tag name="KSO_WM_UNIT_PRESET_TEXT" val="后续工作计划"/>
  <p:tag name="KSO_WM_UNIT_SUBTYPE" val="a"/>
  <p:tag name="KSO_WM_UNIT_NOCLEAR" val="0"/>
  <p:tag name="KSO_WM_UNIT_DIAGRAM_ISNUMVISUAL" val="0"/>
  <p:tag name="KSO_WM_UNIT_DIAGRAM_ISREFERUNIT" val="0"/>
  <p:tag name="KSO_WM_DIAGRAM_VIRTUALLY_FRAME" val="{&quot;height&quot;:466.6742519685039,&quot;left&quot;:432.51559055118116,&quot;top&quot;:3.289133858267712,&quot;width&quot;:295.5488976377953}"/>
</p:tagLst>
</file>

<file path=ppt/tags/tag171.xml><?xml version="1.0" encoding="utf-8"?>
<p:tagLst xmlns:p="http://schemas.openxmlformats.org/presentationml/2006/main">
  <p:tag name="KSO_WM_TEMPLATE_CATEGORY" val="custom"/>
  <p:tag name="KSO_WM_TEMPLATE_INDEX" val="20188978"/>
  <p:tag name="KSO_WM_UNIT_TYPE" val="a"/>
  <p:tag name="KSO_WM_UNIT_INDEX" val="1"/>
  <p:tag name="KSO_WM_UNIT_LAYERLEVEL" val="1"/>
  <p:tag name="KSO_WM_UNIT_ISCONTENTSTITLE" val="1"/>
  <p:tag name="KSO_WM_UNIT_VALUE" val="6"/>
  <p:tag name="KSO_WM_UNIT_HIGHLIGHT" val="0"/>
  <p:tag name="KSO_WM_UNIT_COMPATIBLE" val="0"/>
  <p:tag name="KSO_WM_BEAUTIFY_FLAG" val="#wm#"/>
  <p:tag name="KSO_WM_TAG_VERSION" val="1.0"/>
  <p:tag name="KSO_WM_DIAGRAM_GROUP_CODE" val="l1-1"/>
  <p:tag name="KSO_WM_UNIT_ID" val="custom20188978_4*a*1"/>
  <p:tag name="KSO_WM_UNIT_PRESET_TEXT" val="CONTENTS"/>
  <p:tag name="KSO_WM_UNIT_ISNUMDGMTITLE" val="0"/>
  <p:tag name="KSO_WM_UNIT_NOCLEAR" val="0"/>
  <p:tag name="KSO_WM_UNIT_DIAGRAM_ISNUMVISUAL" val="0"/>
  <p:tag name="KSO_WM_UNIT_DIAGRAM_ISREFERUNIT" val="0"/>
</p:tagLst>
</file>

<file path=ppt/tags/tag172.xml><?xml version="1.0" encoding="utf-8"?>
<p:tagLst xmlns:p="http://schemas.openxmlformats.org/presentationml/2006/main">
  <p:tag name="KSO_WM_TEMPLATE_CATEGORY" val="custom"/>
  <p:tag name="KSO_WM_TEMPLATE_INDEX" val="20188978"/>
  <p:tag name="KSO_WM_UNIT_TYPE" val="l_h_i"/>
  <p:tag name="KSO_WM_UNIT_INDEX" val="1_4_1"/>
  <p:tag name="KSO_WM_UNIT_LAYERLEVEL" val="1_1_1"/>
  <p:tag name="KSO_WM_TAG_VERSION" val="1.0"/>
  <p:tag name="KSO_WM_DIAGRAM_GROUP_CODE" val="l1-1"/>
  <p:tag name="KSO_WM_UNIT_ID" val="custom20188978_4*l_h_i*1_4_1"/>
  <p:tag name="KSO_WM_UNIT_HIGHLIGHT" val="0"/>
  <p:tag name="KSO_WM_UNIT_COMPATIBLE" val="0"/>
  <p:tag name="KSO_WM_UNIT_DIAGRAM_ISNUMVISUAL" val="0"/>
  <p:tag name="KSO_WM_UNIT_DIAGRAM_ISREFERUNIT" val="0"/>
  <p:tag name="KSO_WM_UNIT_SUBTYPE" val="d"/>
  <p:tag name="KSO_WM_DIAGRAM_VIRTUALLY_FRAME" val="{&quot;height&quot;:385.7742519685039,&quot;left&quot;:440.16559055118114,&quot;top&quot;:91.93913385826771,&quot;width&quot;:295.5488976377952}"/>
</p:tagLst>
</file>

<file path=ppt/tags/tag173.xml><?xml version="1.0" encoding="utf-8"?>
<p:tagLst xmlns:p="http://schemas.openxmlformats.org/presentationml/2006/main">
  <p:tag name="KSO_WM_TEMPLATE_CATEGORY" val="custom"/>
  <p:tag name="KSO_WM_TEMPLATE_INDEX" val="20188978"/>
  <p:tag name="KSO_WM_UNIT_TYPE" val="l_h_f"/>
  <p:tag name="KSO_WM_UNIT_INDEX" val="1_4_1"/>
  <p:tag name="KSO_WM_UNIT_LAYERLEVEL" val="1_1_1"/>
  <p:tag name="KSO_WM_UNIT_VALUE" val="9"/>
  <p:tag name="KSO_WM_UNIT_HIGHLIGHT" val="0"/>
  <p:tag name="KSO_WM_UNIT_COMPATIBLE" val="0"/>
  <p:tag name="KSO_WM_TAG_VERSION" val="1.0"/>
  <p:tag name="KSO_WM_DIAGRAM_GROUP_CODE" val="l1-1"/>
  <p:tag name="KSO_WM_UNIT_ID" val="custom20188978_4*l_h_f*1_4_1"/>
  <p:tag name="KSO_WM_UNIT_PRESET_TEXT" val="后续工作计划"/>
  <p:tag name="KSO_WM_UNIT_SUBTYPE" val="a"/>
  <p:tag name="KSO_WM_UNIT_NOCLEAR" val="0"/>
  <p:tag name="KSO_WM_UNIT_DIAGRAM_ISNUMVISUAL" val="0"/>
  <p:tag name="KSO_WM_UNIT_DIAGRAM_ISREFERUNIT" val="0"/>
  <p:tag name="KSO_WM_DIAGRAM_VIRTUALLY_FRAME" val="{&quot;height&quot;:389.5242519685039,&quot;left&quot;:443.21559055118115,&quot;top&quot;:55.78913385826771,&quot;width&quot;:295.5488976377952}"/>
</p:tagLst>
</file>

<file path=ppt/tags/tag174.xml><?xml version="1.0" encoding="utf-8"?>
<p:tagLst xmlns:p="http://schemas.openxmlformats.org/presentationml/2006/main">
  <p:tag name="KSO_WM_TEMPLATE_CATEGORY" val="custom"/>
  <p:tag name="KSO_WM_TEMPLATE_INDEX" val="20188978"/>
  <p:tag name="KSO_WM_UNIT_TYPE" val="l_h_i"/>
  <p:tag name="KSO_WM_UNIT_INDEX" val="1_4_1"/>
  <p:tag name="KSO_WM_UNIT_LAYERLEVEL" val="1_1_1"/>
  <p:tag name="KSO_WM_TAG_VERSION" val="1.0"/>
  <p:tag name="KSO_WM_DIAGRAM_GROUP_CODE" val="l1-1"/>
  <p:tag name="KSO_WM_UNIT_ID" val="custom20188978_4*l_h_i*1_4_1"/>
  <p:tag name="KSO_WM_UNIT_HIGHLIGHT" val="0"/>
  <p:tag name="KSO_WM_UNIT_COMPATIBLE" val="0"/>
  <p:tag name="KSO_WM_UNIT_DIAGRAM_ISNUMVISUAL" val="0"/>
  <p:tag name="KSO_WM_UNIT_DIAGRAM_ISREFERUNIT" val="0"/>
  <p:tag name="KSO_WM_UNIT_SUBTYPE" val="d"/>
  <p:tag name="KSO_WM_DIAGRAM_VIRTUALLY_FRAME" val="{&quot;height&quot;:385.7742519685039,&quot;left&quot;:440.16559055118114,&quot;top&quot;:91.93913385826771,&quot;width&quot;:295.5488976377952}"/>
</p:tagLst>
</file>

<file path=ppt/tags/tag175.xml><?xml version="1.0" encoding="utf-8"?>
<p:tagLst xmlns:p="http://schemas.openxmlformats.org/presentationml/2006/main">
  <p:tag name="KSO_WM_TEMPLATE_CATEGORY" val="custom"/>
  <p:tag name="KSO_WM_TEMPLATE_INDEX" val="20188978"/>
  <p:tag name="KSO_WM_UNIT_TYPE" val="l_h_f"/>
  <p:tag name="KSO_WM_UNIT_INDEX" val="1_4_1"/>
  <p:tag name="KSO_WM_UNIT_LAYERLEVEL" val="1_1_1"/>
  <p:tag name="KSO_WM_UNIT_VALUE" val="9"/>
  <p:tag name="KSO_WM_UNIT_HIGHLIGHT" val="0"/>
  <p:tag name="KSO_WM_UNIT_COMPATIBLE" val="0"/>
  <p:tag name="KSO_WM_TAG_VERSION" val="1.0"/>
  <p:tag name="KSO_WM_DIAGRAM_GROUP_CODE" val="l1-1"/>
  <p:tag name="KSO_WM_UNIT_ID" val="custom20188978_4*l_h_f*1_4_1"/>
  <p:tag name="KSO_WM_UNIT_PRESET_TEXT" val="后续工作计划"/>
  <p:tag name="KSO_WM_UNIT_SUBTYPE" val="a"/>
  <p:tag name="KSO_WM_UNIT_NOCLEAR" val="0"/>
  <p:tag name="KSO_WM_UNIT_DIAGRAM_ISNUMVISUAL" val="0"/>
  <p:tag name="KSO_WM_UNIT_DIAGRAM_ISREFERUNIT" val="0"/>
  <p:tag name="KSO_WM_DIAGRAM_VIRTUALLY_FRAME" val="{&quot;height&quot;:389.5242519685039,&quot;left&quot;:443.21559055118115,&quot;top&quot;:55.78913385826771,&quot;width&quot;:295.5488976377952}"/>
</p:tagLst>
</file>

<file path=ppt/tags/tag176.xml><?xml version="1.0" encoding="utf-8"?>
<p:tagLst xmlns:p="http://schemas.openxmlformats.org/presentationml/2006/main">
  <p:tag name="KSO_WM_TAG_VERSION" val="1.0"/>
  <p:tag name="KSO_WM_SLIDE_ITEM_CNT" val="4"/>
  <p:tag name="KSO_WM_SLIDE_LAYOUT" val="a_l"/>
  <p:tag name="KSO_WM_SLIDE_LAYOUT_CNT" val="1_1"/>
  <p:tag name="KSO_WM_SLIDE_TYPE" val="contents"/>
  <p:tag name="KSO_WM_SLIDE_SUBTYPE" val="diag"/>
  <p:tag name="KSO_WM_BEAUTIFY_FLAG" val="#wm#"/>
  <p:tag name="KSO_WM_COMBINE_RELATE_SLIDE_ID" val="background20185106_2"/>
  <p:tag name="KSO_WM_TEMPLATE_CATEGORY" val="custom"/>
  <p:tag name="KSO_WM_TEMPLATE_INDEX" val="20188978"/>
  <p:tag name="KSO_WM_SLIDE_ID" val="custom20188978_4"/>
  <p:tag name="KSO_WM_SLIDE_INDEX" val="4"/>
  <p:tag name="KSO_WM_DIAGRAM_GROUP_CODE" val="l1-1"/>
  <p:tag name="KSO_WM_TEMPLATE_SUBCATEGORY" val="0"/>
  <p:tag name="KSO_WM_TEMPLATE_MASTER_TYPE" val="1"/>
  <p:tag name="KSO_WM_TEMPLATE_COLOR_TYPE" val="0"/>
  <p:tag name="KSO_WM_SLIDE_DIAGTYPE" val="l"/>
</p:tagLst>
</file>

<file path=ppt/tags/tag177.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78.xml><?xml version="1.0" encoding="utf-8"?>
<p:tagLst xmlns:p="http://schemas.openxmlformats.org/presentationml/2006/main">
  <p:tag name="KSO_WM_UNIT_BLOCK" val="0"/>
  <p:tag name="KSO_WM_UNIT_SM_LIMIT_TYPE" val="2"/>
  <p:tag name="KSO_WM_UNIT_DEC_AREA_ID" val="81efda5ddb054680853169952339861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189"/>
  <p:tag name="KSO_WM_UNIT_HIGHLIGHT" val="0"/>
  <p:tag name="KSO_WM_UNIT_COMPATIBLE" val="0"/>
  <p:tag name="KSO_WM_UNIT_DIAGRAM_ISNUMVISUAL" val="0"/>
  <p:tag name="KSO_WM_UNIT_DIAGRAM_ISREFERUNIT" val="0"/>
  <p:tag name="KSO_WM_UNIT_TYPE" val="i"/>
  <p:tag name="KSO_WM_UNIT_INDEX" val="3"/>
  <p:tag name="KSO_WM_UNIT_ID" val="custom20218366_18*i*3"/>
  <p:tag name="KSO_WM_TEMPLATE_CATEGORY" val="custom"/>
  <p:tag name="KSO_WM_TEMPLATE_INDEX" val="20218366"/>
  <p:tag name="KSO_WM_UNIT_LAYERLEVEL" val="1"/>
  <p:tag name="KSO_WM_TAG_VERSION" val="1.0"/>
  <p:tag name="KSO_WM_BEAUTIFY_FLAG" val="#wm#"/>
</p:tagLst>
</file>

<file path=ppt/tags/tag179.xml><?xml version="1.0" encoding="utf-8"?>
<p:tagLst xmlns:p="http://schemas.openxmlformats.org/presentationml/2006/main">
  <p:tag name="KSO_WM_UNIT_BLOCK" val="0"/>
  <p:tag name="KSO_WM_UNIT_SM_LIMIT_TYPE" val="2"/>
  <p:tag name="KSO_WM_UNIT_DEC_AREA_ID" val="d4ecaf8ad1924232875d19975f498d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0"/>
  <p:tag name="KSO_WM_UNIT_HIGHLIGHT" val="0"/>
  <p:tag name="KSO_WM_UNIT_COMPATIBLE" val="0"/>
  <p:tag name="KSO_WM_UNIT_DIAGRAM_ISNUMVISUAL" val="0"/>
  <p:tag name="KSO_WM_UNIT_DIAGRAM_ISREFERUNIT" val="0"/>
  <p:tag name="KSO_WM_UNIT_TYPE" val="i"/>
  <p:tag name="KSO_WM_UNIT_INDEX" val="1"/>
  <p:tag name="KSO_WM_UNIT_ID" val="custom20218366_18*i*1"/>
  <p:tag name="KSO_WM_TEMPLATE_CATEGORY" val="custom"/>
  <p:tag name="KSO_WM_TEMPLATE_INDEX" val="2021836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80.xml><?xml version="1.0" encoding="utf-8"?>
<p:tagLst xmlns:p="http://schemas.openxmlformats.org/presentationml/2006/main">
  <p:tag name="KSO_WM_UNIT_BLOCK" val="0"/>
  <p:tag name="KSO_WM_UNIT_SM_LIMIT_TYPE" val="2"/>
  <p:tag name="KSO_WM_UNIT_DEC_AREA_ID" val="d4ecaf8ad1924232875d19975f498d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0"/>
  <p:tag name="KSO_WM_UNIT_HIGHLIGHT" val="0"/>
  <p:tag name="KSO_WM_UNIT_COMPATIBLE" val="0"/>
  <p:tag name="KSO_WM_UNIT_DIAGRAM_ISNUMVISUAL" val="0"/>
  <p:tag name="KSO_WM_UNIT_DIAGRAM_ISREFERUNIT" val="0"/>
  <p:tag name="KSO_WM_UNIT_TYPE" val="i"/>
  <p:tag name="KSO_WM_UNIT_INDEX" val="1"/>
  <p:tag name="KSO_WM_UNIT_ID" val="custom20218366_18*i*1"/>
  <p:tag name="KSO_WM_TEMPLATE_CATEGORY" val="custom"/>
  <p:tag name="KSO_WM_TEMPLATE_INDEX" val="20218366"/>
  <p:tag name="KSO_WM_UNIT_LAYERLEVEL" val="1"/>
  <p:tag name="KSO_WM_TAG_VERSION" val="1.0"/>
  <p:tag name="KSO_WM_BEAUTIFY_FLAG" val="#wm#"/>
</p:tagLst>
</file>

<file path=ppt/tags/tag181.xml><?xml version="1.0" encoding="utf-8"?>
<p:tagLst xmlns:p="http://schemas.openxmlformats.org/presentationml/2006/main">
  <p:tag name="KSO_WM_UNIT_BLOCK" val="0"/>
  <p:tag name="KSO_WM_UNIT_SM_LIMIT_TYPE" val="2"/>
  <p:tag name="KSO_WM_UNIT_DEC_AREA_ID" val="8f1a943c8d7b4e719b6703b93f9d970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210"/>
  <p:tag name="KSO_WM_UNIT_HIGHLIGHT" val="0"/>
  <p:tag name="KSO_WM_UNIT_COMPATIBLE" val="0"/>
  <p:tag name="KSO_WM_UNIT_DIAGRAM_ISNUMVISUAL" val="0"/>
  <p:tag name="KSO_WM_UNIT_DIAGRAM_ISREFERUNIT" val="0"/>
  <p:tag name="KSO_WM_UNIT_TYPE" val="i"/>
  <p:tag name="KSO_WM_UNIT_INDEX" val="4"/>
  <p:tag name="KSO_WM_UNIT_ID" val="custom20218366_18*i*4"/>
  <p:tag name="KSO_WM_TEMPLATE_CATEGORY" val="custom"/>
  <p:tag name="KSO_WM_TEMPLATE_INDEX" val="20218366"/>
  <p:tag name="KSO_WM_UNIT_LAYERLEVEL" val="1"/>
  <p:tag name="KSO_WM_TAG_VERSION" val="1.0"/>
  <p:tag name="KSO_WM_BEAUTIFY_FLAG" val="#wm#"/>
</p:tagLst>
</file>

<file path=ppt/tags/tag182.xml><?xml version="1.0" encoding="utf-8"?>
<p:tagLst xmlns:p="http://schemas.openxmlformats.org/presentationml/2006/main">
  <p:tag name="KSO_WM_UNIT_DEFAULT_FONT" val="24;44;4"/>
  <p:tag name="KSO_WM_UNIT_BLOCK" val="0"/>
  <p:tag name="KSO_WM_CHIP_GROUPID" val="5e7881253197e252a37019b5"/>
  <p:tag name="KSO_WM_CHIP_XID" val="5e7881253197e252a37019b6"/>
  <p:tag name="KSO_WM_UNIT_DEC_AREA_ID" val="de3ed16e98454831a42e0752b5bc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62ef37391c34d7e87c26222e4f30acf"/>
  <p:tag name="KSO_WM_UNIT_TEXT_FILL_FORE_SCHEMECOLOR_INDEX_BRIGHTNESS" val="0"/>
  <p:tag name="KSO_WM_UNIT_TEXT_FILL_FORE_SCHEMECOLOR_INDEX" val="13"/>
  <p:tag name="KSO_WM_UNIT_TEXT_FILL_TYPE" val="1"/>
  <p:tag name="KSO_WM_TEMPLATE_ASSEMBLE_XID" val="5fd10b7d1fa9d42129dde01b"/>
  <p:tag name="KSO_WM_TEMPLATE_ASSEMBLE_GROUPID" val="5fd10b7d1fa9d42129dde01b"/>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custom20218366_18*a*1"/>
  <p:tag name="KSO_WM_TEMPLATE_CATEGORY" val="custom"/>
  <p:tag name="KSO_WM_TEMPLATE_INDEX" val="20218366"/>
  <p:tag name="KSO_WM_UNIT_LAYERLEVEL" val="1"/>
  <p:tag name="KSO_WM_TAG_VERSION" val="1.0"/>
  <p:tag name="KSO_WM_BEAUTIFY_FLAG" val="#wm#"/>
  <p:tag name="KSO_WM_UNIT_PRESET_TEXT" val="单击添加大标题"/>
</p:tagLst>
</file>

<file path=ppt/tags/tag183.xml><?xml version="1.0" encoding="utf-8"?>
<p:tagLst xmlns:p="http://schemas.openxmlformats.org/presentationml/2006/main">
  <p:tag name="TABLE_ENDDRAG_ORIGIN_RECT" val="889*346"/>
  <p:tag name="TABLE_ENDDRAG_RECT" val="32*122*889*346"/>
</p:tagLst>
</file>

<file path=ppt/tags/tag184.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185.xml><?xml version="1.0" encoding="utf-8"?>
<p:tagLst xmlns:p="http://schemas.openxmlformats.org/presentationml/2006/main">
  <p:tag name="KSO_WM_UNIT_BLOCK" val="0"/>
  <p:tag name="KSO_WM_UNIT_SM_LIMIT_TYPE" val="2"/>
  <p:tag name="KSO_WM_UNIT_DEC_AREA_ID" val="81efda5ddb054680853169952339861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189"/>
  <p:tag name="KSO_WM_UNIT_HIGHLIGHT" val="0"/>
  <p:tag name="KSO_WM_UNIT_COMPATIBLE" val="0"/>
  <p:tag name="KSO_WM_UNIT_DIAGRAM_ISNUMVISUAL" val="0"/>
  <p:tag name="KSO_WM_UNIT_DIAGRAM_ISREFERUNIT" val="0"/>
  <p:tag name="KSO_WM_UNIT_TYPE" val="i"/>
  <p:tag name="KSO_WM_UNIT_INDEX" val="3"/>
  <p:tag name="KSO_WM_UNIT_ID" val="custom20218366_18*i*3"/>
  <p:tag name="KSO_WM_TEMPLATE_CATEGORY" val="custom"/>
  <p:tag name="KSO_WM_TEMPLATE_INDEX" val="20218366"/>
  <p:tag name="KSO_WM_UNIT_LAYERLEVEL" val="1"/>
  <p:tag name="KSO_WM_TAG_VERSION" val="1.0"/>
  <p:tag name="KSO_WM_BEAUTIFY_FLAG" val="#wm#"/>
</p:tagLst>
</file>

<file path=ppt/tags/tag186.xml><?xml version="1.0" encoding="utf-8"?>
<p:tagLst xmlns:p="http://schemas.openxmlformats.org/presentationml/2006/main">
  <p:tag name="KSO_WM_UNIT_BLOCK" val="0"/>
  <p:tag name="KSO_WM_UNIT_SM_LIMIT_TYPE" val="2"/>
  <p:tag name="KSO_WM_UNIT_DEC_AREA_ID" val="d4ecaf8ad1924232875d19975f498d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0"/>
  <p:tag name="KSO_WM_UNIT_HIGHLIGHT" val="0"/>
  <p:tag name="KSO_WM_UNIT_COMPATIBLE" val="0"/>
  <p:tag name="KSO_WM_UNIT_DIAGRAM_ISNUMVISUAL" val="0"/>
  <p:tag name="KSO_WM_UNIT_DIAGRAM_ISREFERUNIT" val="0"/>
  <p:tag name="KSO_WM_UNIT_TYPE" val="i"/>
  <p:tag name="KSO_WM_UNIT_INDEX" val="1"/>
  <p:tag name="KSO_WM_UNIT_ID" val="custom20218366_18*i*1"/>
  <p:tag name="KSO_WM_TEMPLATE_CATEGORY" val="custom"/>
  <p:tag name="KSO_WM_TEMPLATE_INDEX" val="20218366"/>
  <p:tag name="KSO_WM_UNIT_LAYERLEVEL" val="1"/>
  <p:tag name="KSO_WM_TAG_VERSION" val="1.0"/>
  <p:tag name="KSO_WM_BEAUTIFY_FLAG" val="#wm#"/>
</p:tagLst>
</file>

<file path=ppt/tags/tag187.xml><?xml version="1.0" encoding="utf-8"?>
<p:tagLst xmlns:p="http://schemas.openxmlformats.org/presentationml/2006/main">
  <p:tag name="KSO_WM_UNIT_BLOCK" val="0"/>
  <p:tag name="KSO_WM_UNIT_SM_LIMIT_TYPE" val="2"/>
  <p:tag name="KSO_WM_UNIT_DEC_AREA_ID" val="d4ecaf8ad1924232875d19975f498d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0"/>
  <p:tag name="KSO_WM_UNIT_HIGHLIGHT" val="0"/>
  <p:tag name="KSO_WM_UNIT_COMPATIBLE" val="0"/>
  <p:tag name="KSO_WM_UNIT_DIAGRAM_ISNUMVISUAL" val="0"/>
  <p:tag name="KSO_WM_UNIT_DIAGRAM_ISREFERUNIT" val="0"/>
  <p:tag name="KSO_WM_UNIT_TYPE" val="i"/>
  <p:tag name="KSO_WM_UNIT_INDEX" val="1"/>
  <p:tag name="KSO_WM_UNIT_ID" val="custom20218366_18*i*1"/>
  <p:tag name="KSO_WM_TEMPLATE_CATEGORY" val="custom"/>
  <p:tag name="KSO_WM_TEMPLATE_INDEX" val="20218366"/>
  <p:tag name="KSO_WM_UNIT_LAYERLEVEL" val="1"/>
  <p:tag name="KSO_WM_TAG_VERSION" val="1.0"/>
  <p:tag name="KSO_WM_BEAUTIFY_FLAG" val="#wm#"/>
</p:tagLst>
</file>

<file path=ppt/tags/tag188.xml><?xml version="1.0" encoding="utf-8"?>
<p:tagLst xmlns:p="http://schemas.openxmlformats.org/presentationml/2006/main">
  <p:tag name="KSO_WM_UNIT_BLOCK" val="0"/>
  <p:tag name="KSO_WM_UNIT_SM_LIMIT_TYPE" val="2"/>
  <p:tag name="KSO_WM_UNIT_DEC_AREA_ID" val="8f1a943c8d7b4e719b6703b93f9d970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210"/>
  <p:tag name="KSO_WM_UNIT_HIGHLIGHT" val="0"/>
  <p:tag name="KSO_WM_UNIT_COMPATIBLE" val="0"/>
  <p:tag name="KSO_WM_UNIT_DIAGRAM_ISNUMVISUAL" val="0"/>
  <p:tag name="KSO_WM_UNIT_DIAGRAM_ISREFERUNIT" val="0"/>
  <p:tag name="KSO_WM_UNIT_TYPE" val="i"/>
  <p:tag name="KSO_WM_UNIT_INDEX" val="4"/>
  <p:tag name="KSO_WM_UNIT_ID" val="custom20218366_18*i*4"/>
  <p:tag name="KSO_WM_TEMPLATE_CATEGORY" val="custom"/>
  <p:tag name="KSO_WM_TEMPLATE_INDEX" val="20218366"/>
  <p:tag name="KSO_WM_UNIT_LAYERLEVEL" val="1"/>
  <p:tag name="KSO_WM_TAG_VERSION" val="1.0"/>
  <p:tag name="KSO_WM_BEAUTIFY_FLAG" val="#wm#"/>
</p:tagLst>
</file>

<file path=ppt/tags/tag189.xml><?xml version="1.0" encoding="utf-8"?>
<p:tagLst xmlns:p="http://schemas.openxmlformats.org/presentationml/2006/main">
  <p:tag name="KSO_WM_UNIT_DEFAULT_FONT" val="24;44;4"/>
  <p:tag name="KSO_WM_UNIT_BLOCK" val="0"/>
  <p:tag name="KSO_WM_CHIP_GROUPID" val="5e7881253197e252a37019b5"/>
  <p:tag name="KSO_WM_CHIP_XID" val="5e7881253197e252a37019b6"/>
  <p:tag name="KSO_WM_UNIT_DEC_AREA_ID" val="de3ed16e98454831a42e0752b5bc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62ef37391c34d7e87c26222e4f30acf"/>
  <p:tag name="KSO_WM_UNIT_TEXT_FILL_FORE_SCHEMECOLOR_INDEX_BRIGHTNESS" val="0"/>
  <p:tag name="KSO_WM_UNIT_TEXT_FILL_FORE_SCHEMECOLOR_INDEX" val="13"/>
  <p:tag name="KSO_WM_UNIT_TEXT_FILL_TYPE" val="1"/>
  <p:tag name="KSO_WM_TEMPLATE_ASSEMBLE_XID" val="5fd10b7d1fa9d42129dde01b"/>
  <p:tag name="KSO_WM_TEMPLATE_ASSEMBLE_GROUPID" val="5fd10b7d1fa9d42129dde01b"/>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custom20218366_18*a*1"/>
  <p:tag name="KSO_WM_TEMPLATE_CATEGORY" val="custom"/>
  <p:tag name="KSO_WM_TEMPLATE_INDEX" val="20218366"/>
  <p:tag name="KSO_WM_UNIT_LAYERLEVEL" val="1"/>
  <p:tag name="KSO_WM_TAG_VERSION" val="1.0"/>
  <p:tag name="KSO_WM_BEAUTIFY_FLAG" val="#wm#"/>
  <p:tag name="KSO_WM_UNIT_PRESET_TEXT" val="单击添加大标题"/>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0.xml><?xml version="1.0" encoding="utf-8"?>
<p:tagLst xmlns:p="http://schemas.openxmlformats.org/presentationml/2006/main">
  <p:tag name="KSO_WM_UNIT_BLOCK" val="0"/>
  <p:tag name="KSO_WM_UNIT_SM_LIMIT_TYPE" val="2"/>
  <p:tag name="KSO_WM_UNIT_DEC_AREA_ID" val="d4ecaf8ad1924232875d19975f498d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0"/>
  <p:tag name="KSO_WM_UNIT_HIGHLIGHT" val="0"/>
  <p:tag name="KSO_WM_UNIT_COMPATIBLE" val="0"/>
  <p:tag name="KSO_WM_UNIT_DIAGRAM_ISNUMVISUAL" val="0"/>
  <p:tag name="KSO_WM_UNIT_DIAGRAM_ISREFERUNIT" val="0"/>
  <p:tag name="KSO_WM_UNIT_TYPE" val="i"/>
  <p:tag name="KSO_WM_UNIT_INDEX" val="1"/>
  <p:tag name="KSO_WM_UNIT_ID" val="custom20218366_18*i*1"/>
  <p:tag name="KSO_WM_TEMPLATE_CATEGORY" val="custom"/>
  <p:tag name="KSO_WM_TEMPLATE_INDEX" val="20218366"/>
  <p:tag name="KSO_WM_UNIT_LAYERLEVEL" val="1"/>
  <p:tag name="KSO_WM_TAG_VERSION" val="1.0"/>
  <p:tag name="KSO_WM_BEAUTIFY_FLAG" val="#wm#"/>
</p:tagLst>
</file>

<file path=ppt/tags/tag191.xml><?xml version="1.0" encoding="utf-8"?>
<p:tagLst xmlns:p="http://schemas.openxmlformats.org/presentationml/2006/main">
  <p:tag name="TABLE_ENDDRAG_ORIGIN_RECT" val="597*386"/>
  <p:tag name="TABLE_ENDDRAG_RECT" val="362*155*597*386"/>
</p:tagLst>
</file>

<file path=ppt/tags/tag192.xml><?xml version="1.0" encoding="utf-8"?>
<p:tagLst xmlns:p="http://schemas.openxmlformats.org/presentationml/2006/main">
  <p:tag name="KSO_WM_UNIT_TABLE_BEAUTIFY" val="smartTable{6583fada-c2e7-424d-8d46-56f3aaa4abd6}"/>
  <p:tag name="TABLE_ENDDRAG_ORIGIN_RECT" val="720*442"/>
  <p:tag name="TABLE_ENDDRAG_RECT" val="111*69*720*442"/>
</p:tagLst>
</file>

<file path=ppt/tags/tag193.xml><?xml version="1.0" encoding="utf-8"?>
<p:tagLst xmlns:p="http://schemas.openxmlformats.org/presentationml/2006/main">
  <p:tag name="KSO_WM_UNIT_DEFAULT_FONT" val="24;44;4"/>
  <p:tag name="KSO_WM_UNIT_BLOCK" val="0"/>
  <p:tag name="KSO_WM_CHIP_GROUPID" val="5e7881253197e252a37019b5"/>
  <p:tag name="KSO_WM_CHIP_XID" val="5e7881253197e252a37019b6"/>
  <p:tag name="KSO_WM_UNIT_DEC_AREA_ID" val="de3ed16e98454831a42e0752b5bc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62ef37391c34d7e87c26222e4f30acf"/>
  <p:tag name="KSO_WM_UNIT_TEXT_FILL_FORE_SCHEMECOLOR_INDEX_BRIGHTNESS" val="0"/>
  <p:tag name="KSO_WM_UNIT_TEXT_FILL_FORE_SCHEMECOLOR_INDEX" val="13"/>
  <p:tag name="KSO_WM_UNIT_TEXT_FILL_TYPE" val="1"/>
  <p:tag name="KSO_WM_TEMPLATE_ASSEMBLE_XID" val="5fd10b7d1fa9d42129dde01b"/>
  <p:tag name="KSO_WM_TEMPLATE_ASSEMBLE_GROUPID" val="5fd10b7d1fa9d42129dde01b"/>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custom20218366_18*a*1"/>
  <p:tag name="KSO_WM_TEMPLATE_CATEGORY" val="custom"/>
  <p:tag name="KSO_WM_TEMPLATE_INDEX" val="20218366"/>
  <p:tag name="KSO_WM_UNIT_LAYERLEVEL" val="1"/>
  <p:tag name="KSO_WM_TAG_VERSION" val="1.0"/>
  <p:tag name="KSO_WM_BEAUTIFY_FLAG" val="#wm#"/>
  <p:tag name="KSO_WM_UNIT_PRESET_TEXT" val="单击添加大标题"/>
</p:tagLst>
</file>

<file path=ppt/tags/tag194.xml><?xml version="1.0" encoding="utf-8"?>
<p:tagLst xmlns:p="http://schemas.openxmlformats.org/presentationml/2006/main">
  <p:tag name="KSO_WM_UNIT_TABLE_BEAUTIFY" val="smartTable{e290af1f-fab7-41e3-a854-2bed4967cb23}"/>
  <p:tag name="TABLE_ENDDRAG_ORIGIN_RECT" val="811*196"/>
  <p:tag name="TABLE_ENDDRAG_RECT" val="55*323*811*196"/>
</p:tagLst>
</file>

<file path=ppt/tags/tag195.xml><?xml version="1.0" encoding="utf-8"?>
<p:tagLst xmlns:p="http://schemas.openxmlformats.org/presentationml/2006/main">
  <p:tag name="KSO_WM_DIAGRAM_VIRTUALLY_FRAME" val="{&quot;height&quot;:529.7000787401574,&quot;left&quot;:-9.4,&quot;top&quot;:10.35,&quot;width&quot;:1016.2}"/>
</p:tagLst>
</file>

<file path=ppt/tags/tag196.xml><?xml version="1.0" encoding="utf-8"?>
<p:tagLst xmlns:p="http://schemas.openxmlformats.org/presentationml/2006/main">
  <p:tag name="KSO_WM_DIAGRAM_VIRTUALLY_FRAME" val="{&quot;height&quot;:529.7000787401574,&quot;left&quot;:-9.4,&quot;top&quot;:10.35,&quot;width&quot;:1016.2}"/>
</p:tagLst>
</file>

<file path=ppt/tags/tag197.xml><?xml version="1.0" encoding="utf-8"?>
<p:tagLst xmlns:p="http://schemas.openxmlformats.org/presentationml/2006/main">
  <p:tag name="KSO_WM_DIAGRAM_VIRTUALLY_FRAME" val="{&quot;height&quot;:529.7000787401574,&quot;left&quot;:-9.4,&quot;top&quot;:10.35,&quot;width&quot;:1016.2}"/>
</p:tagLst>
</file>

<file path=ppt/tags/tag198.xml><?xml version="1.0" encoding="utf-8"?>
<p:tagLst xmlns:p="http://schemas.openxmlformats.org/presentationml/2006/main">
  <p:tag name="KSO_WM_DIAGRAM_VIRTUALLY_FRAME" val="{&quot;height&quot;:529.7000787401574,&quot;left&quot;:-9.4,&quot;top&quot;:10.35,&quot;width&quot;:1016.2}"/>
</p:tagLst>
</file>

<file path=ppt/tags/tag199.xml><?xml version="1.0" encoding="utf-8"?>
<p:tagLst xmlns:p="http://schemas.openxmlformats.org/presentationml/2006/main">
  <p:tag name="KSO_WM_DIAGRAM_VIRTUALLY_FRAME" val="{&quot;height&quot;:529.7000787401574,&quot;left&quot;:-9.4,&quot;top&quot;:10.35,&quot;width&quot;:1016.2}"/>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00.xml><?xml version="1.0" encoding="utf-8"?>
<p:tagLst xmlns:p="http://schemas.openxmlformats.org/presentationml/2006/main">
  <p:tag name="KSO_WM_DIAGRAM_VIRTUALLY_FRAME" val="{&quot;height&quot;:529.7000787401574,&quot;left&quot;:-9.4,&quot;top&quot;:10.35,&quot;width&quot;:1016.2}"/>
</p:tagLst>
</file>

<file path=ppt/tags/tag201.xml><?xml version="1.0" encoding="utf-8"?>
<p:tagLst xmlns:p="http://schemas.openxmlformats.org/presentationml/2006/main">
  <p:tag name="KSO_WM_DIAGRAM_VIRTUALLY_FRAME" val="{&quot;height&quot;:529.7000787401574,&quot;left&quot;:-9.4,&quot;top&quot;:10.35,&quot;width&quot;:1016.2}"/>
</p:tagLst>
</file>

<file path=ppt/tags/tag202.xml><?xml version="1.0" encoding="utf-8"?>
<p:tagLst xmlns:p="http://schemas.openxmlformats.org/presentationml/2006/main">
  <p:tag name="KSO_WM_DIAGRAM_VIRTUALLY_FRAME" val="{&quot;height&quot;:529.7000787401574,&quot;left&quot;:-9.4,&quot;top&quot;:10.35,&quot;width&quot;:1016.2}"/>
</p:tagLst>
</file>

<file path=ppt/tags/tag203.xml><?xml version="1.0" encoding="utf-8"?>
<p:tagLst xmlns:p="http://schemas.openxmlformats.org/presentationml/2006/main">
  <p:tag name="KSO_WM_DIAGRAM_VIRTUALLY_FRAME" val="{&quot;height&quot;:529.7000787401574,&quot;left&quot;:-9.4,&quot;top&quot;:10.35,&quot;width&quot;:1016.2}"/>
</p:tagLst>
</file>

<file path=ppt/tags/tag204.xml><?xml version="1.0" encoding="utf-8"?>
<p:tagLst xmlns:p="http://schemas.openxmlformats.org/presentationml/2006/main">
  <p:tag name="KSO_WM_DIAGRAM_VIRTUALLY_FRAME" val="{&quot;height&quot;:529.7000787401574,&quot;left&quot;:-9.4,&quot;top&quot;:10.35,&quot;width&quot;:1016.2}"/>
</p:tagLst>
</file>

<file path=ppt/tags/tag205.xml><?xml version="1.0" encoding="utf-8"?>
<p:tagLst xmlns:p="http://schemas.openxmlformats.org/presentationml/2006/main">
  <p:tag name="KSO_WM_UNIT_BLOCK" val="0"/>
  <p:tag name="KSO_WM_UNIT_SM_LIMIT_TYPE" val="2"/>
  <p:tag name="KSO_WM_UNIT_DEC_AREA_ID" val="d4ecaf8ad1924232875d19975f498d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0"/>
  <p:tag name="KSO_WM_UNIT_HIGHLIGHT" val="0"/>
  <p:tag name="KSO_WM_UNIT_COMPATIBLE" val="0"/>
  <p:tag name="KSO_WM_UNIT_DIAGRAM_ISNUMVISUAL" val="0"/>
  <p:tag name="KSO_WM_UNIT_DIAGRAM_ISREFERUNIT" val="0"/>
  <p:tag name="KSO_WM_UNIT_TYPE" val="i"/>
  <p:tag name="KSO_WM_UNIT_INDEX" val="1"/>
  <p:tag name="KSO_WM_UNIT_ID" val="custom20218366_18*i*1"/>
  <p:tag name="KSO_WM_TEMPLATE_CATEGORY" val="custom"/>
  <p:tag name="KSO_WM_TEMPLATE_INDEX" val="20218366"/>
  <p:tag name="KSO_WM_UNIT_LAYERLEVEL" val="1"/>
  <p:tag name="KSO_WM_TAG_VERSION" val="1.0"/>
  <p:tag name="KSO_WM_BEAUTIFY_FLAG" val="#wm#"/>
</p:tagLst>
</file>

<file path=ppt/tags/tag206.xml><?xml version="1.0" encoding="utf-8"?>
<p:tagLst xmlns:p="http://schemas.openxmlformats.org/presentationml/2006/main">
  <p:tag name="KSO_WM_UNIT_BLOCK" val="0"/>
  <p:tag name="KSO_WM_UNIT_SM_LIMIT_TYPE" val="2"/>
  <p:tag name="KSO_WM_UNIT_DEC_AREA_ID" val="d4ecaf8ad1924232875d19975f498d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0"/>
  <p:tag name="KSO_WM_UNIT_HIGHLIGHT" val="0"/>
  <p:tag name="KSO_WM_UNIT_COMPATIBLE" val="0"/>
  <p:tag name="KSO_WM_UNIT_DIAGRAM_ISNUMVISUAL" val="0"/>
  <p:tag name="KSO_WM_UNIT_DIAGRAM_ISREFERUNIT" val="0"/>
  <p:tag name="KSO_WM_UNIT_TYPE" val="i"/>
  <p:tag name="KSO_WM_UNIT_INDEX" val="1"/>
  <p:tag name="KSO_WM_UNIT_ID" val="custom20218366_18*i*1"/>
  <p:tag name="KSO_WM_TEMPLATE_CATEGORY" val="custom"/>
  <p:tag name="KSO_WM_TEMPLATE_INDEX" val="20218366"/>
  <p:tag name="KSO_WM_UNIT_LAYERLEVEL" val="1"/>
  <p:tag name="KSO_WM_TAG_VERSION" val="1.0"/>
  <p:tag name="KSO_WM_BEAUTIFY_FLAG" val="#wm#"/>
</p:tagLst>
</file>

<file path=ppt/tags/tag207.xml><?xml version="1.0" encoding="utf-8"?>
<p:tagLst xmlns:p="http://schemas.openxmlformats.org/presentationml/2006/main">
  <p:tag name="KSO_WM_UNIT_DEFAULT_FONT" val="24;44;4"/>
  <p:tag name="KSO_WM_UNIT_BLOCK" val="0"/>
  <p:tag name="KSO_WM_CHIP_GROUPID" val="5e7881253197e252a37019b5"/>
  <p:tag name="KSO_WM_CHIP_XID" val="5e7881253197e252a37019b6"/>
  <p:tag name="KSO_WM_UNIT_DEC_AREA_ID" val="de3ed16e98454831a42e0752b5bc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62ef37391c34d7e87c26222e4f30acf"/>
  <p:tag name="KSO_WM_UNIT_TEXT_FILL_FORE_SCHEMECOLOR_INDEX_BRIGHTNESS" val="0"/>
  <p:tag name="KSO_WM_UNIT_TEXT_FILL_FORE_SCHEMECOLOR_INDEX" val="13"/>
  <p:tag name="KSO_WM_UNIT_TEXT_FILL_TYPE" val="1"/>
  <p:tag name="KSO_WM_TEMPLATE_ASSEMBLE_XID" val="5fd10b7d1fa9d42129dde01b"/>
  <p:tag name="KSO_WM_TEMPLATE_ASSEMBLE_GROUPID" val="5fd10b7d1fa9d42129dde01b"/>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custom20218366_18*a*1"/>
  <p:tag name="KSO_WM_TEMPLATE_CATEGORY" val="custom"/>
  <p:tag name="KSO_WM_TEMPLATE_INDEX" val="20218366"/>
  <p:tag name="KSO_WM_UNIT_LAYERLEVEL" val="1"/>
  <p:tag name="KSO_WM_TAG_VERSION" val="1.0"/>
  <p:tag name="KSO_WM_BEAUTIFY_FLAG" val="#wm#"/>
  <p:tag name="KSO_WM_UNIT_PRESET_TEXT" val="单击添加大标题"/>
</p:tagLst>
</file>

<file path=ppt/tags/tag208.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09.xml><?xml version="1.0" encoding="utf-8"?>
<p:tagLst xmlns:p="http://schemas.openxmlformats.org/presentationml/2006/main">
  <p:tag name="KSO_WM_UNIT_BLOCK" val="0"/>
  <p:tag name="KSO_WM_UNIT_SM_LIMIT_TYPE" val="2"/>
  <p:tag name="KSO_WM_UNIT_DEC_AREA_ID" val="81efda5ddb054680853169952339861b"/>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189"/>
  <p:tag name="KSO_WM_UNIT_HIGHLIGHT" val="0"/>
  <p:tag name="KSO_WM_UNIT_COMPATIBLE" val="0"/>
  <p:tag name="KSO_WM_UNIT_DIAGRAM_ISNUMVISUAL" val="0"/>
  <p:tag name="KSO_WM_UNIT_DIAGRAM_ISREFERUNIT" val="0"/>
  <p:tag name="KSO_WM_UNIT_TYPE" val="i"/>
  <p:tag name="KSO_WM_UNIT_INDEX" val="3"/>
  <p:tag name="KSO_WM_UNIT_ID" val="custom20218366_18*i*3"/>
  <p:tag name="KSO_WM_TEMPLATE_CATEGORY" val="custom"/>
  <p:tag name="KSO_WM_TEMPLATE_INDEX" val="2021836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0.xml><?xml version="1.0" encoding="utf-8"?>
<p:tagLst xmlns:p="http://schemas.openxmlformats.org/presentationml/2006/main">
  <p:tag name="KSO_WM_UNIT_BLOCK" val="0"/>
  <p:tag name="KSO_WM_UNIT_SM_LIMIT_TYPE" val="2"/>
  <p:tag name="KSO_WM_UNIT_DEC_AREA_ID" val="8f1a943c8d7b4e719b6703b93f9d970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210"/>
  <p:tag name="KSO_WM_UNIT_HIGHLIGHT" val="0"/>
  <p:tag name="KSO_WM_UNIT_COMPATIBLE" val="0"/>
  <p:tag name="KSO_WM_UNIT_DIAGRAM_ISNUMVISUAL" val="0"/>
  <p:tag name="KSO_WM_UNIT_DIAGRAM_ISREFERUNIT" val="0"/>
  <p:tag name="KSO_WM_UNIT_TYPE" val="i"/>
  <p:tag name="KSO_WM_UNIT_INDEX" val="4"/>
  <p:tag name="KSO_WM_UNIT_ID" val="custom20218366_18*i*4"/>
  <p:tag name="KSO_WM_TEMPLATE_CATEGORY" val="custom"/>
  <p:tag name="KSO_WM_TEMPLATE_INDEX" val="20218366"/>
  <p:tag name="KSO_WM_UNIT_LAYERLEVEL" val="1"/>
  <p:tag name="KSO_WM_TAG_VERSION" val="1.0"/>
  <p:tag name="KSO_WM_BEAUTIFY_FLAG" val="#wm#"/>
</p:tagLst>
</file>

<file path=ppt/tags/tag211.xml><?xml version="1.0" encoding="utf-8"?>
<p:tagLst xmlns:p="http://schemas.openxmlformats.org/presentationml/2006/main">
  <p:tag name="KSO_WM_UNIT_BLOCK" val="0"/>
  <p:tag name="KSO_WM_UNIT_SM_LIMIT_TYPE" val="2"/>
  <p:tag name="KSO_WM_UNIT_DEC_AREA_ID" val="d4ecaf8ad1924232875d19975f498d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0"/>
  <p:tag name="KSO_WM_UNIT_HIGHLIGHT" val="0"/>
  <p:tag name="KSO_WM_UNIT_COMPATIBLE" val="0"/>
  <p:tag name="KSO_WM_UNIT_DIAGRAM_ISNUMVISUAL" val="0"/>
  <p:tag name="KSO_WM_UNIT_DIAGRAM_ISREFERUNIT" val="0"/>
  <p:tag name="KSO_WM_UNIT_TYPE" val="i"/>
  <p:tag name="KSO_WM_UNIT_INDEX" val="1"/>
  <p:tag name="KSO_WM_UNIT_ID" val="custom20218366_18*i*1"/>
  <p:tag name="KSO_WM_TEMPLATE_CATEGORY" val="custom"/>
  <p:tag name="KSO_WM_TEMPLATE_INDEX" val="20218366"/>
  <p:tag name="KSO_WM_UNIT_LAYERLEVEL" val="1"/>
  <p:tag name="KSO_WM_TAG_VERSION" val="1.0"/>
  <p:tag name="KSO_WM_BEAUTIFY_FLAG" val="#wm#"/>
</p:tagLst>
</file>

<file path=ppt/tags/tag212.xml><?xml version="1.0" encoding="utf-8"?>
<p:tagLst xmlns:p="http://schemas.openxmlformats.org/presentationml/2006/main">
  <p:tag name="KSO_WM_UNIT_BLOCK" val="0"/>
  <p:tag name="KSO_WM_UNIT_SM_LIMIT_TYPE" val="2"/>
  <p:tag name="KSO_WM_UNIT_DEC_AREA_ID" val="d4ecaf8ad1924232875d19975f498df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d0717e1fa9d42129da611a"/>
  <p:tag name="KSO_WM_CHIP_XID" val="5fd0717e1fa9d42129da611b"/>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TEMPLATE_ASSEMBLE_XID" val="5fd10b7d1fa9d42129dde01b"/>
  <p:tag name="KSO_WM_TEMPLATE_ASSEMBLE_GROUPID" val="5fd10b7d1fa9d42129dde01b"/>
  <p:tag name="KSO_WM_UNIT_VALUE" val="0"/>
  <p:tag name="KSO_WM_UNIT_HIGHLIGHT" val="0"/>
  <p:tag name="KSO_WM_UNIT_COMPATIBLE" val="0"/>
  <p:tag name="KSO_WM_UNIT_DIAGRAM_ISNUMVISUAL" val="0"/>
  <p:tag name="KSO_WM_UNIT_DIAGRAM_ISREFERUNIT" val="0"/>
  <p:tag name="KSO_WM_UNIT_TYPE" val="i"/>
  <p:tag name="KSO_WM_UNIT_INDEX" val="1"/>
  <p:tag name="KSO_WM_UNIT_ID" val="custom20218366_18*i*1"/>
  <p:tag name="KSO_WM_TEMPLATE_CATEGORY" val="custom"/>
  <p:tag name="KSO_WM_TEMPLATE_INDEX" val="20218366"/>
  <p:tag name="KSO_WM_UNIT_LAYERLEVEL" val="1"/>
  <p:tag name="KSO_WM_TAG_VERSION" val="1.0"/>
  <p:tag name="KSO_WM_BEAUTIFY_FLAG" val="#wm#"/>
</p:tagLst>
</file>

<file path=ppt/tags/tag213.xml><?xml version="1.0" encoding="utf-8"?>
<p:tagLst xmlns:p="http://schemas.openxmlformats.org/presentationml/2006/main">
  <p:tag name="KSO_WM_UNIT_DEFAULT_FONT" val="24;44;4"/>
  <p:tag name="KSO_WM_UNIT_BLOCK" val="0"/>
  <p:tag name="KSO_WM_CHIP_GROUPID" val="5e7881253197e252a37019b5"/>
  <p:tag name="KSO_WM_CHIP_XID" val="5e7881253197e252a37019b6"/>
  <p:tag name="KSO_WM_UNIT_DEC_AREA_ID" val="de3ed16e98454831a42e0752b5bcc476"/>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m&quot;,&quot;fill_mode&quot;:&quot;full&quot;,&quot;sacle_strategy&quot;:&quot;smart&quot;}"/>
  <p:tag name="KSO_WM_ASSEMBLE_CHIP_INDEX" val="062ef37391c34d7e87c26222e4f30acf"/>
  <p:tag name="KSO_WM_UNIT_TEXT_FILL_FORE_SCHEMECOLOR_INDEX_BRIGHTNESS" val="0"/>
  <p:tag name="KSO_WM_UNIT_TEXT_FILL_FORE_SCHEMECOLOR_INDEX" val="13"/>
  <p:tag name="KSO_WM_UNIT_TEXT_FILL_TYPE" val="1"/>
  <p:tag name="KSO_WM_TEMPLATE_ASSEMBLE_XID" val="5fd10b7d1fa9d42129dde01b"/>
  <p:tag name="KSO_WM_TEMPLATE_ASSEMBLE_GROUPID" val="5fd10b7d1fa9d42129dde01b"/>
  <p:tag name="KSO_WM_UNIT_ISCONTENTSTITLE" val="0"/>
  <p:tag name="KSO_WM_UNIT_ISNUMDGMTITLE" val="0"/>
  <p:tag name="KSO_WM_UNIT_NOCLEAR" val="0"/>
  <p:tag name="KSO_WM_UNIT_VALUE" val="15"/>
  <p:tag name="KSO_WM_UNIT_HIGHLIGHT" val="0"/>
  <p:tag name="KSO_WM_UNIT_COMPATIBLE" val="0"/>
  <p:tag name="KSO_WM_UNIT_DIAGRAM_ISNUMVISUAL" val="0"/>
  <p:tag name="KSO_WM_UNIT_DIAGRAM_ISREFERUNIT" val="0"/>
  <p:tag name="KSO_WM_UNIT_TYPE" val="a"/>
  <p:tag name="KSO_WM_UNIT_INDEX" val="1"/>
  <p:tag name="KSO_WM_UNIT_ID" val="custom20218366_18*a*1"/>
  <p:tag name="KSO_WM_TEMPLATE_CATEGORY" val="custom"/>
  <p:tag name="KSO_WM_TEMPLATE_INDEX" val="20218366"/>
  <p:tag name="KSO_WM_UNIT_LAYERLEVEL" val="1"/>
  <p:tag name="KSO_WM_TAG_VERSION" val="1.0"/>
  <p:tag name="KSO_WM_BEAUTIFY_FLAG" val="#wm#"/>
  <p:tag name="KSO_WM_UNIT_PRESET_TEXT" val="单击添加大标题"/>
</p:tagLst>
</file>

<file path=ppt/tags/tag214.xml><?xml version="1.0" encoding="utf-8"?>
<p:tagLst xmlns:p="http://schemas.openxmlformats.org/presentationml/2006/main">
  <p:tag name="KSO_WM_BEAUTIFY_FLAG" val=""/>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0.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1.xml><?xml version="1.0" encoding="utf-8"?>
<p:tagLst xmlns:p="http://schemas.openxmlformats.org/presentationml/2006/main">
  <p:tag name="KSO_WM_UNIT_TABLE_BEAUTIFY" val="smartTable{863a92f9-13c2-4dfd-ba3d-9f53c2ecb078}"/>
  <p:tag name="TABLE_ENDDRAG_ORIGIN_RECT" val="900*404"/>
  <p:tag name="TABLE_ENDDRAG_RECT" val="39*106*900*417"/>
</p:tagLst>
</file>

<file path=ppt/tags/tag222.xml><?xml version="1.0" encoding="utf-8"?>
<p:tagLst xmlns:p="http://schemas.openxmlformats.org/presentationml/2006/main">
  <p:tag name="KSO_WM_UNIT_TEXT_FILL_FORE_SCHEMECOLOR_INDEX_BRIGHTNESS" val="0"/>
  <p:tag name="KSO_WM_UNIT_TEXT_FILL_FORE_SCHEMECOLOR_INDEX" val="2"/>
  <p:tag name="KSO_WM_UNIT_TEXT_FILL_TYPE" val="1"/>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0.xml><?xml version="1.0" encoding="utf-8"?>
<p:tagLst xmlns:p="http://schemas.openxmlformats.org/presentationml/2006/main">
  <p:tag name="KSO_WM_BEAUTIFY_FLAG" val=""/>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0.xml><?xml version="1.0" encoding="utf-8"?>
<p:tagLst xmlns:p="http://schemas.openxmlformats.org/presentationml/2006/main">
  <p:tag name="COMMONDATA" val="eyJoZGlkIjoiZjZjMGFlMjkzMTRiNzBlZGU5OTc4YWU3NGM5OGUzNmEifQ=="/>
  <p:tag name="commondata" val="eyJoZGlkIjoiMTZlN2RkNzA0MTRkMmVjZjdjOGI4NDA1OWI4N2Y1MzEifQ=="/>
  <p:tag name="resource_record_key" val="{&quot;13&quot;:[20419712],&quot;19&quot;:[20342118],&quot;65&quot;:[20188978],&quot;70&quot;:[3320071,3314177]}"/>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9.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2.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5.xml><?xml version="1.0" encoding="utf-8"?>
<p:tagLst xmlns:p="http://schemas.openxmlformats.org/presentationml/2006/main">
  <p:tag name="KSO_WM_TAG_VERSION" val="1.0"/>
  <p:tag name="KSO_WM_BEAUTIFY_FLAG" val="#wm#"/>
  <p:tag name="KSO_WM_UNIT_TYPE" val="i"/>
  <p:tag name="KSO_WM_UNIT_ID" val="_12*i*2"/>
  <p:tag name="KSO_WM_UNIT_INDEX" val="2"/>
  <p:tag name="KSO_WM_UNIT_HIGHLIGHT" val="0"/>
  <p:tag name="KSO_WM_UNIT_COMPATIBLE" val="0"/>
  <p:tag name="KSO_WM_UNIT_DIAGRAM_ISNUMVISUAL" val="0"/>
  <p:tag name="KSO_WM_UNIT_DIAGRAM_ISREFERUNIT" val="0"/>
  <p:tag name="KSO_WM_UNIT_LAYERLEVEL" val="1"/>
  <p:tag name="KSO_WM_SLIDE_BACKGROUND_TYPE" val="general"/>
</p:tagLst>
</file>

<file path=ppt/tags/tag76.xml><?xml version="1.0" encoding="utf-8"?>
<p:tagLst xmlns:p="http://schemas.openxmlformats.org/presentationml/2006/main">
  <p:tag name="KSO_WM_SLIDE_BACKGROUND_TYPE" val="general"/>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 name="KSO_WM_SLIDE_BACKGROUND_TYPE" val="gener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Lst>
</file>

<file path=ppt/tags/tag83.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 name="KSO_WM_SLIDE_BACKGROUND_TYPE" val="frame"/>
</p:tagLst>
</file>

<file path=ppt/tags/tag86.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i*1"/>
  <p:tag name="KSO_WM_UNIT_LAYERLEVEL" val="1"/>
  <p:tag name="KSO_WM_TAG_VERSION" val="1.0"/>
  <p:tag name="KSO_WM_BEAUTIFY_FLAG" val="#wm#"/>
  <p:tag name="KSO_WM_UNIT_BK_DARK_LIGHT" val="2"/>
  <p:tag name="KSO_WM_UNIT_SUBTYPE" val="h"/>
  <p:tag name="KSO_WM_UNIT_TYPE" val="i"/>
  <p:tag name="KSO_WM_UNIT_INDEX" val="1"/>
</p:tagLst>
</file>

<file path=ppt/tags/tag87.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8.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89.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1.xml><?xml version="1.0" encoding="utf-8"?>
<p:tagLst xmlns:p="http://schemas.openxmlformats.org/presentationml/2006/main">
  <p:tag name="KSO_WM_SLIDE_BACKGROUND_TYPE" val="frame"/>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2.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95.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i*1"/>
  <p:tag name="KSO_WM_UNIT_LAYERLEVEL" val="1"/>
  <p:tag name="KSO_WM_TAG_VERSION" val="1.0"/>
  <p:tag name="KSO_WM_BEAUTIFY_FLAG" val="#wm#"/>
  <p:tag name="KSO_WM_UNIT_SUBTYPE" val="h"/>
  <p:tag name="KSO_WM_UNIT_TYPE" val="i"/>
  <p:tag name="KSO_WM_UNIT_INDEX" val="1"/>
  <p:tag name="KSO_WM_UNIT_BK_DARK_LIGHT" val="2"/>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 name="KSO_WM_SLIDE_BACKGROUND_TYPE" val="leftRight"/>
</p:tagLst>
</file>

<file path=ppt/tags/tag99.xml><?xml version="1.0" encoding="utf-8"?>
<p:tagLst xmlns:p="http://schemas.openxmlformats.org/presentationml/2006/main">
  <p:tag name="KSO_WM_SLIDE_BACKGROUND_TYPE" val="leftRight"/>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20188978">
      <a:dk1>
        <a:srgbClr val="000000"/>
      </a:dk1>
      <a:lt1>
        <a:srgbClr val="FFFFFF"/>
      </a:lt1>
      <a:dk2>
        <a:srgbClr val="EDEDED"/>
      </a:dk2>
      <a:lt2>
        <a:srgbClr val="FFFFFF"/>
      </a:lt2>
      <a:accent1>
        <a:srgbClr val="455171"/>
      </a:accent1>
      <a:accent2>
        <a:srgbClr val="686B7C"/>
      </a:accent2>
      <a:accent3>
        <a:srgbClr val="7D8091"/>
      </a:accent3>
      <a:accent4>
        <a:srgbClr val="ADA093"/>
      </a:accent4>
      <a:accent5>
        <a:srgbClr val="CFBA9F"/>
      </a:accent5>
      <a:accent6>
        <a:srgbClr val="F2D4AA"/>
      </a:accent6>
      <a:hlink>
        <a:srgbClr val="0563C1"/>
      </a:hlink>
      <a:folHlink>
        <a:srgbClr val="954F72"/>
      </a:folHlink>
    </a:clrScheme>
    <a:fontScheme name="自定义 4">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7011</Words>
  <Application>WPS 演示</Application>
  <PresentationFormat>宽屏</PresentationFormat>
  <Paragraphs>768</Paragraphs>
  <Slides>49</Slides>
  <Notes>1</Notes>
  <HiddenSlides>0</HiddenSlides>
  <MMClips>0</MMClips>
  <ScaleCrop>false</ScaleCrop>
  <HeadingPairs>
    <vt:vector size="6" baseType="variant">
      <vt:variant>
        <vt:lpstr>已用的字体</vt:lpstr>
      </vt:variant>
      <vt:variant>
        <vt:i4>28</vt:i4>
      </vt:variant>
      <vt:variant>
        <vt:lpstr>主题</vt:lpstr>
      </vt:variant>
      <vt:variant>
        <vt:i4>2</vt:i4>
      </vt:variant>
      <vt:variant>
        <vt:lpstr>幻灯片标题</vt:lpstr>
      </vt:variant>
      <vt:variant>
        <vt:i4>49</vt:i4>
      </vt:variant>
    </vt:vector>
  </HeadingPairs>
  <TitlesOfParts>
    <vt:vector size="79" baseType="lpstr">
      <vt:lpstr>Arial</vt:lpstr>
      <vt:lpstr>宋体</vt:lpstr>
      <vt:lpstr>Wingdings</vt:lpstr>
      <vt:lpstr>Calibri</vt:lpstr>
      <vt:lpstr>微软雅黑</vt:lpstr>
      <vt:lpstr>阿里巴巴普惠体 H</vt:lpstr>
      <vt:lpstr>Impact</vt:lpstr>
      <vt:lpstr>思源黑体 CN Regular</vt:lpstr>
      <vt:lpstr>楷体_GB2312</vt:lpstr>
      <vt:lpstr>新宋体</vt:lpstr>
      <vt:lpstr>PingFang SC</vt:lpstr>
      <vt:lpstr>Times New Roman</vt:lpstr>
      <vt:lpstr>Arial Unicode MS</vt:lpstr>
      <vt:lpstr>Microsoft YaHei Regular</vt:lpstr>
      <vt:lpstr>Arial Black</vt:lpstr>
      <vt:lpstr>黑体</vt:lpstr>
      <vt:lpstr>微软雅黑 Light</vt:lpstr>
      <vt:lpstr>等线</vt:lpstr>
      <vt:lpstr>汉仪君黑-55W</vt:lpstr>
      <vt:lpstr>阿里巴巴普惠体 2.0 105 Heavy</vt:lpstr>
      <vt:lpstr>Arial</vt:lpstr>
      <vt:lpstr>Broadway</vt:lpstr>
      <vt:lpstr>阿里巴巴普惠体 2.0 55 Regular</vt:lpstr>
      <vt:lpstr>Helvetica</vt:lpstr>
      <vt:lpstr>方正兰亭中黑_GBK</vt:lpstr>
      <vt:lpstr>Calibri</vt:lpstr>
      <vt:lpstr>Microsoft YaHei Bold</vt:lpstr>
      <vt:lpstr>Gabriola</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婵娟此豸</cp:lastModifiedBy>
  <cp:revision>115</cp:revision>
  <dcterms:created xsi:type="dcterms:W3CDTF">2025-05-07T09:28:00Z</dcterms:created>
  <dcterms:modified xsi:type="dcterms:W3CDTF">2026-04-28T06:50:40Z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2052-12.1.0.25865</vt:lpwstr>
  </property>
  <property fmtid="{D5CDD505-2E9C-101B-9397-08002B2CF9AE}" pid="3" name="ICV">
    <vt:lpwstr>58574B7B5545A11A594B5466AAFB59C1_43</vt:lpwstr>
  </property>
</Properties>
</file>